
<file path=[Content_Types].xml><?xml version="1.0" encoding="utf-8"?>
<Types xmlns="http://schemas.openxmlformats.org/package/2006/content-types">
  <Override PartName="/ppt/theme/theme35.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208.xml" ContentType="application/vnd.openxmlformats-officedocument.presentationml.slideLayout+xml"/>
  <Override PartName="/ppt/slideLayouts/slideLayout423.xml" ContentType="application/vnd.openxmlformats-officedocument.presentationml.slideLayout+xml"/>
  <Override PartName="/ppt/slideLayouts/slideLayout139.xml" ContentType="application/vnd.openxmlformats-officedocument.presentationml.slideLayout+xml"/>
  <Override PartName="/ppt/slideLayouts/slideLayout354.xml" ContentType="application/vnd.openxmlformats-officedocument.presentationml.slideLayout+xml"/>
  <Override PartName="/ppt/slideLayouts/slideLayout285.xml" ContentType="application/vnd.openxmlformats-officedocument.presentationml.slideLayout+xml"/>
  <Override PartName="/ppt/slideLayouts/slideLayout172.xml" ContentType="application/vnd.openxmlformats-officedocument.presentationml.slideLayout+xml"/>
  <Override PartName="/ppt/theme/theme41.xml" ContentType="application/vnd.openxmlformats-officedocument.theme+xml"/>
  <Override PartName="/ppt/slideLayouts/slideLayout269.xml" ContentType="application/vnd.openxmlformats-officedocument.presentationml.slideLayout+xml"/>
  <Override PartName="/ppt/theme/theme25.xml" ContentType="application/vnd.openxmlformats-officedocument.theme+xml"/>
  <Override PartName="/ppt/slides/slide3.xml" ContentType="application/vnd.openxmlformats-officedocument.presentationml.slide+xml"/>
  <Override PartName="/ppt/slideLayouts/slideLayout101.xml" ContentType="application/vnd.openxmlformats-officedocument.presentationml.slideLayout+xml"/>
  <Override PartName="/ppt/slideLayouts/slideLayout214.xml" ContentType="application/vnd.openxmlformats-officedocument.presentationml.slideLayout+xml"/>
  <Override PartName="/ppt/slideLayouts/slideLayout145.xml" ContentType="application/vnd.openxmlformats-officedocument.presentationml.slideLayout+xml"/>
  <Override PartName="/ppt/slideMasters/slideMaster17.xml" ContentType="application/vnd.openxmlformats-officedocument.presentationml.slideMaster+xml"/>
  <Override PartName="/ppt/slideLayouts/slideLayout360.xml" ContentType="application/vnd.openxmlformats-officedocument.presentationml.slideLayout+xml"/>
  <Override PartName="/ppt/slideLayouts/slideLayout36.xml" ContentType="application/vnd.openxmlformats-officedocument.presentationml.slideLayout+xml"/>
  <Override PartName="/ppt/notesMasters/notesMaster1.xml" ContentType="application/vnd.openxmlformats-officedocument.presentationml.notesMaster+xml"/>
  <Override PartName="/ppt/slideLayouts/slideLayout129.xml" ContentType="application/vnd.openxmlformats-officedocument.presentationml.slideLayout+xml"/>
  <Override PartName="/ppt/slideLayouts/slideLayout344.xml" ContentType="application/vnd.openxmlformats-officedocument.presentationml.slideLayout+xml"/>
  <Override PartName="/ppt/slideLayouts/slideLayout275.xml" ContentType="application/vnd.openxmlformats-officedocument.presentationml.slideLayout+xml"/>
  <Override PartName="/ppt/slideLayouts/slideLayout457.xml" ContentType="application/vnd.openxmlformats-officedocument.presentationml.slideLayout+xml"/>
  <Override PartName="/ppt/theme/theme31.xml" ContentType="application/vnd.openxmlformats-officedocument.theme+xml"/>
  <Override PartName="/ppt/slideLayouts/slideLayout1.xml" ContentType="application/vnd.openxmlformats-officedocument.presentationml.slideLayout+xml"/>
  <Override PartName="/ppt/slideLayouts/slideLayout97.xml" ContentType="application/vnd.openxmlformats-officedocument.presentationml.slideLayout+xml"/>
  <Override PartName="/ppt/slideLayouts/slideLayout204.xml" ContentType="application/vnd.openxmlformats-officedocument.presentationml.slideLayout+xml"/>
  <Override PartName="/ppt/slideLayouts/slideLayout317.xml" ContentType="application/vnd.openxmlformats-officedocument.presentationml.slideLayout+xml"/>
  <Override PartName="/ppt/slideLayouts/slideLayout135.xml" ContentType="application/vnd.openxmlformats-officedocument.presentationml.slideLayout+xml"/>
  <Override PartName="/ppt/slideLayouts/slideLayout350.xml" ContentType="application/vnd.openxmlformats-officedocument.presentationml.slideLayout+xml"/>
  <Override PartName="/ppt/slideLayouts/slideLayout281.xml" ContentType="application/vnd.openxmlformats-officedocument.presentationml.slideLayout+xml"/>
  <Override PartName="/ppt/slideMasters/slideMaster40.xml" ContentType="application/vnd.openxmlformats-officedocument.presentationml.slideMaster+xml"/>
  <Override PartName="/ppt/slideLayouts/slideLayout26.xml" ContentType="application/vnd.openxmlformats-officedocument.presentationml.slideLayout+xml"/>
  <Override PartName="/ppt/slideLayouts/slideLayout447.xml" ContentType="application/vnd.openxmlformats-officedocument.presentationml.slideLayout+xml"/>
  <Override PartName="/ppt/slideLayouts/slideLayout378.xml" ContentType="application/vnd.openxmlformats-officedocument.presentationml.slideLayout+xml"/>
  <Default Extension="xml" ContentType="application/xml"/>
  <Override PartName="/ppt/theme/theme21.xml" ContentType="application/vnd.openxmlformats-officedocument.theme+xml"/>
  <Override PartName="/ppt/slideLayouts/slideLayout196.xml" ContentType="application/vnd.openxmlformats-officedocument.presentationml.slideLayout+xml"/>
  <Override PartName="/docProps/app.xml" ContentType="application/vnd.openxmlformats-officedocument.extended-properties+xml"/>
  <Override PartName="/ppt/slideLayouts/slideLayout210.xml" ContentType="application/vnd.openxmlformats-officedocument.presentationml.slideLayout+xml"/>
  <Override PartName="/ppt/slideLayouts/slideLayout141.xml" ContentType="application/vnd.openxmlformats-officedocument.presentationml.slideLayout+xml"/>
  <Override PartName="/ppt/slideMasters/slideMaster13.xml" ContentType="application/vnd.openxmlformats-officedocument.presentationml.slideMaster+xml"/>
  <Default Extension="png" ContentType="image/png"/>
  <Override PartName="/ppt/slideLayouts/slideLayout307.xml" ContentType="application/vnd.openxmlformats-officedocument.presentationml.slideLayout+xml"/>
  <Override PartName="/ppt/slideLayouts/slideLayout32.xml" ContentType="application/vnd.openxmlformats-officedocument.presentationml.slideLayout+xml"/>
  <Override PartName="/ppt/slideLayouts/slideLayout125.xml" ContentType="application/vnd.openxmlformats-officedocument.presentationml.slideLayout+xml"/>
  <Override PartName="/ppt/slideLayouts/slideLayout238.xml" ContentType="application/vnd.openxmlformats-officedocument.presentationml.slideLayout+xml"/>
  <Override PartName="/ppt/slideLayouts/slideLayout340.xml" ContentType="application/vnd.openxmlformats-officedocument.presentationml.slideLayout+xml"/>
  <Override PartName="/ppt/slideLayouts/slideLayout169.xml" ContentType="application/vnd.openxmlformats-officedocument.presentationml.slideLayout+xml"/>
  <Override PartName="/ppt/slideLayouts/slideLayout271.xml" ContentType="application/vnd.openxmlformats-officedocument.presentationml.slideLayout+xml"/>
  <Override PartName="/ppt/slideLayouts/slideLayout384.xml" ContentType="application/vnd.openxmlformats-officedocument.presentationml.slideLayout+xml"/>
  <Override PartName="/ppt/slideLayouts/slideLayout453.xml" ContentType="application/vnd.openxmlformats-officedocument.presentationml.slideLayout+xml"/>
  <Override PartName="/ppt/slideLayouts/slideLayout368.xml" ContentType="application/vnd.openxmlformats-officedocument.presentationml.slideLayout+xml"/>
  <Override PartName="/ppt/slideLayouts/slideLayout93.xml" ContentType="application/vnd.openxmlformats-officedocument.presentationml.slideLayout+xml"/>
  <Override PartName="/ppt/slideLayouts/slideLayout299.xml" ContentType="application/vnd.openxmlformats-officedocument.presentationml.slideLayout+xml"/>
  <Override PartName="/ppt/slideLayouts/slideLayout200.xml" ContentType="application/vnd.openxmlformats-officedocument.presentationml.slideLayout+xml"/>
  <Override PartName="/ppt/slideLayouts/slideLayout313.xml" ContentType="application/vnd.openxmlformats-officedocument.presentationml.slideLayout+xml"/>
  <Override PartName="/ppt/slideLayouts/slideLayout131.xml" ContentType="application/vnd.openxmlformats-officedocument.presentationml.slideLayout+xml"/>
  <Override PartName="/ppt/slideLayouts/slideLayout22.xml" ContentType="application/vnd.openxmlformats-officedocument.presentationml.slideLayout+xml"/>
  <Override PartName="/ppt/slideLayouts/slideLayout228.xml" ContentType="application/vnd.openxmlformats-officedocument.presentationml.slideLayout+xml"/>
  <Override PartName="/ppt/slideLayouts/slideLayout443.xml" ContentType="application/vnd.openxmlformats-officedocument.presentationml.slideLayout+xml"/>
  <Override PartName="/ppt/slideLayouts/slideLayout159.xml" ContentType="application/vnd.openxmlformats-officedocument.presentationml.slideLayout+xml"/>
  <Override PartName="/ppt/slideLayouts/slideLayout374.xml" ContentType="application/vnd.openxmlformats-officedocument.presentationml.slideLayout+xml"/>
  <Override PartName="/ppt/slideLayouts/slideLayout192.xml" ContentType="application/vnd.openxmlformats-officedocument.presentationml.slideLayout+xml"/>
  <Override PartName="/ppt/slideLayouts/slideLayout303.xml" ContentType="application/vnd.openxmlformats-officedocument.presentationml.slideLayout+xml"/>
  <Override PartName="/ppt/slideLayouts/slideLayout234.xml" ContentType="application/vnd.openxmlformats-officedocument.presentationml.slideLayout+xml"/>
  <Override PartName="/ppt/slideLayouts/slideLayout165.xml" ContentType="application/vnd.openxmlformats-officedocument.presentationml.slideLayout+xml"/>
  <Override PartName="/ppt/slideMasters/slideMaster37.xml" ContentType="application/vnd.openxmlformats-officedocument.presentationml.slideMaster+xml"/>
  <Override PartName="/ppt/slideLayouts/slideLayout380.xml" ContentType="application/vnd.openxmlformats-officedocument.presentationml.slideLayout+xml"/>
  <Override PartName="/ppt/slideLayouts/slideLayout56.xml" ContentType="application/vnd.openxmlformats-officedocument.presentationml.slideLayout+xml"/>
  <Override PartName="/ppt/slideLayouts/slideLayout149.xml" ContentType="application/vnd.openxmlformats-officedocument.presentationml.slideLayout+xml"/>
  <Override PartName="/ppt/slideLayouts/slideLayout364.xml" ContentType="application/vnd.openxmlformats-officedocument.presentationml.slideLayout+xml"/>
  <Override PartName="/ppt/theme/theme18.xml" ContentType="application/vnd.openxmlformats-officedocument.theme+xml"/>
  <Override PartName="/ppt/slideLayouts/slideLayout295.xml" ContentType="application/vnd.openxmlformats-officedocument.presentationml.slideLayout+xml"/>
  <Override PartName="/ppt/slideLayouts/slideLayout240.xml" ContentType="application/vnd.openxmlformats-officedocument.presentationml.slideLayout+xml"/>
  <Override PartName="/ppt/slideLayouts/slideLayout406.xml" ContentType="application/vnd.openxmlformats-officedocument.presentationml.slideLayout+xml"/>
  <Override PartName="/ppt/slideMasters/slideMaster9.xml" ContentType="application/vnd.openxmlformats-officedocument.presentationml.slideMaster+xml"/>
  <Override PartName="/ppt/slideLayouts/slideLayout224.xml" ContentType="application/vnd.openxmlformats-officedocument.presentationml.slideLayout+xml"/>
  <Override PartName="/ppt/slideLayouts/slideLayout337.xml" ContentType="application/vnd.openxmlformats-officedocument.presentationml.slideLayout+xml"/>
  <Override PartName="/ppt/slideLayouts/slideLayout62.xml" ContentType="application/vnd.openxmlformats-officedocument.presentationml.slideLayout+xml"/>
  <Override PartName="/ppt/slideLayouts/slideLayout155.xml" ContentType="application/vnd.openxmlformats-officedocument.presentationml.slideLayout+xml"/>
  <Override PartName="/ppt/slideMasters/slideMaster27.xml" ContentType="application/vnd.openxmlformats-officedocument.presentationml.slideMaster+xml"/>
  <Override PartName="/ppt/slideLayouts/slideLayout370.xml" ContentType="application/vnd.openxmlformats-officedocument.presentationml.slideLayout+xml"/>
  <Override PartName="/ppt/slideLayouts/slideLayout46.xml" ContentType="application/vnd.openxmlformats-officedocument.presentationml.slideLayout+xml"/>
  <Override PartName="/ppt/handoutMasters/handoutMaster1.xml" ContentType="application/vnd.openxmlformats-officedocument.presentationml.handoutMaster+xml"/>
  <Override PartName="/ppt/slideLayouts/slideLayout398.xml" ContentType="application/vnd.openxmlformats-officedocument.presentationml.slideLayout+xml"/>
  <Override PartName="/ppt/slideLayouts/slideLayout412.xml" ContentType="application/vnd.openxmlformats-officedocument.presentationml.slideLayout+xml"/>
  <Override PartName="/ppt/slideLayouts/slideLayout230.xml" ContentType="application/vnd.openxmlformats-officedocument.presentationml.slideLayout+xml"/>
  <Override PartName="/ppt/slideLayouts/slideLayout161.xml" ContentType="application/vnd.openxmlformats-officedocument.presentationml.slideLayout+xml"/>
  <Override PartName="/ppt/slideMasters/slideMaster33.xml" ContentType="application/vnd.openxmlformats-officedocument.presentationml.slideMaster+xml"/>
  <Override PartName="/ppt/slideLayouts/slideLayout19.xml" ContentType="application/vnd.openxmlformats-officedocument.presentationml.slideLayout+xml"/>
  <Override PartName="/ppt/slideLayouts/slideLayout327.xml" ContentType="application/vnd.openxmlformats-officedocument.presentationml.slideLayout+xml"/>
  <Override PartName="/ppt/slideLayouts/slideLayout52.xml" ContentType="application/vnd.openxmlformats-officedocument.presentationml.slideLayout+xml"/>
  <Override PartName="/ppt/slideLayouts/slideLayout25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291.xml" ContentType="application/vnd.openxmlformats-officedocument.presentationml.slideLayout+xml"/>
  <Override PartName="/ppt/slideLayouts/slideLayout388.xml" ContentType="application/vnd.openxmlformats-officedocument.presentationml.slideLayout+xml"/>
  <Override PartName="/ppt/slideLayouts/slideLayout402.xml" ContentType="application/vnd.openxmlformats-officedocument.presentationml.slideLayout+xml"/>
  <Override PartName="/ppt/slideMasters/slideMaster5.xml" ContentType="application/vnd.openxmlformats-officedocument.presentationml.slideMaster+xml"/>
  <Override PartName="/ppt/slideLayouts/slideLayout118.xml" ContentType="application/vnd.openxmlformats-officedocument.presentationml.slideLayout+xml"/>
  <Override PartName="/ppt/slideLayouts/slideLayout220.xml" ContentType="application/vnd.openxmlformats-officedocument.presentationml.slideLayout+xml"/>
  <Override PartName="/ppt/slideLayouts/slideLayout333.xml" ContentType="application/vnd.openxmlformats-officedocument.presentationml.slideLayout+xml"/>
  <Override PartName="/ppt/slideLayouts/slideLayout264.xml" ContentType="application/vnd.openxmlformats-officedocument.presentationml.slideLayout+xml"/>
  <Override PartName="/ppt/slideLayouts/slideLayout151.xml" ContentType="application/vnd.openxmlformats-officedocument.presentationml.slideLayout+xml"/>
  <Override PartName="/ppt/slideMasters/slideMaster23.xml" ContentType="application/vnd.openxmlformats-officedocument.presentationml.slideMaster+xml"/>
  <Override PartName="/ppt/slideLayouts/slideLayout42.xml" ContentType="application/vnd.openxmlformats-officedocument.presentationml.slideLayout+xml"/>
  <Override PartName="/ppt/slideLayouts/slideLayout248.xml" ContentType="application/vnd.openxmlformats-officedocument.presentationml.slideLayout+xml"/>
  <Override PartName="/ppt/slideLayouts/slideLayout463.xml" ContentType="application/vnd.openxmlformats-officedocument.presentationml.slideLayout+xml"/>
  <Override PartName="/ppt/slideLayouts/slideLayout86.xml" ContentType="application/vnd.openxmlformats-officedocument.presentationml.slideLayout+xml"/>
  <Override PartName="/ppt/slideLayouts/slideLayout179.xml" ContentType="application/vnd.openxmlformats-officedocument.presentationml.slideLayout+xml"/>
  <Override PartName="/ppt/slideLayouts/slideLayout394.xml" ContentType="application/vnd.openxmlformats-officedocument.presentationml.slideLayout+xml"/>
  <Override PartName="/ppt/slideLayouts/slideLayout124.xml" ContentType="application/vnd.openxmlformats-officedocument.presentationml.slideLayout+xml"/>
  <Override PartName="/ppt/slideLayouts/slideLayout15.xml" ContentType="application/vnd.openxmlformats-officedocument.presentationml.slideLayout+xml"/>
  <Override PartName="/ppt/slideLayouts/slideLayout108.xml" ContentType="application/vnd.openxmlformats-officedocument.presentationml.slideLayout+xml"/>
  <Override PartName="/ppt/slideLayouts/slideLayout323.xml" ContentType="application/vnd.openxmlformats-officedocument.presentationml.slideLayout+xml"/>
  <Override PartName="/ppt/slideLayouts/slideLayout436.xml" ContentType="application/vnd.openxmlformats-officedocument.presentationml.slideLayout+xml"/>
  <Override PartName="/ppt/slideLayouts/slideLayout254.xml" ContentType="application/vnd.openxmlformats-officedocument.presentationml.slideLayout+xml"/>
  <Override PartName="/ppt/theme/theme10.xml" ContentType="application/vnd.openxmlformats-officedocument.theme+xml"/>
  <Override PartName="/ppt/slideLayouts/slideLayout185.xml" ContentType="application/vnd.openxmlformats-officedocument.presentationml.slideLayout+xml"/>
  <Override PartName="/ppt/slideLayouts/slideLayout76.xml" ContentType="application/vnd.openxmlformats-officedocument.presentationml.slideLayout+xml"/>
  <Override PartName="/ppt/theme/theme38.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Masters/slideMaster1.xml" ContentType="application/vnd.openxmlformats-officedocument.presentationml.slideMaster+xml"/>
  <Override PartName="/ppt/slideLayouts/slideLayout114.xml" ContentType="application/vnd.openxmlformats-officedocument.presentationml.slideLayout+xml"/>
  <Override PartName="/ppt/slideLayouts/slideLayout260.xml" ContentType="application/vnd.openxmlformats-officedocument.presentationml.slideLayout+xml"/>
  <Override PartName="/ppt/slideLayouts/slideLayout426.xml" ContentType="application/vnd.openxmlformats-officedocument.presentationml.slideLayout+xml"/>
  <Override PartName="/ppt/slideLayouts/slideLayout244.xml" ContentType="application/vnd.openxmlformats-officedocument.presentationml.slideLayout+xml"/>
  <Default Extension="bin" ContentType="application/vnd.openxmlformats-officedocument.presentationml.printerSettings"/>
  <Override PartName="/ppt/slideLayouts/slideLayout82.xml" ContentType="application/vnd.openxmlformats-officedocument.presentationml.slideLayout+xml"/>
  <Override PartName="/ppt/slideLayouts/slideLayout288.xml" ContentType="application/vnd.openxmlformats-officedocument.presentationml.slideLayout+xml"/>
  <Override PartName="/ppt/slideLayouts/slideLayout175.xml" ContentType="application/vnd.openxmlformats-officedocument.presentationml.slideLayout+xml"/>
  <Override PartName="/ppt/slideLayouts/slideLayout357.xml" ContentType="application/vnd.openxmlformats-officedocument.presentationml.slideLayout+xml"/>
  <Override PartName="/ppt/slideLayouts/slideLayout390.xml" ContentType="application/vnd.openxmlformats-officedocument.presentationml.slideLayout+xml"/>
  <Override PartName="/ppt/slideLayouts/slideLayout66.xml" ContentType="application/vnd.openxmlformats-officedocument.presentationml.slideLayout+xml"/>
  <Override PartName="/ppt/theme/theme28.xml" ContentType="application/vnd.openxmlformats-officedocument.theme+xml"/>
  <Override PartName="/ppt/slideLayouts/slideLayout120.xml" ContentType="application/vnd.openxmlformats-officedocument.presentationml.slideLayout+xml"/>
  <Override PartName="/ppt/slideLayouts/slideLayout11.xml" ContentType="application/vnd.openxmlformats-officedocument.presentationml.slideLayout+xml"/>
  <Override PartName="/ppt/slideLayouts/slideLayout217.xml" ContentType="application/vnd.openxmlformats-officedocument.presentationml.slideLayout+xml"/>
  <Override PartName="/ppt/slideLayouts/slideLayout104.xml" ContentType="application/vnd.openxmlformats-officedocument.presentationml.slideLayout+xml"/>
  <Override PartName="/ppt/slides/slide6.xml" ContentType="application/vnd.openxmlformats-officedocument.presentationml.slide+xml"/>
  <Override PartName="/ppt/slideLayouts/slideLayout250.xml" ContentType="application/vnd.openxmlformats-officedocument.presentationml.slideLayout+xml"/>
  <Override PartName="/ppt/slideLayouts/slideLayout148.xml" ContentType="application/vnd.openxmlformats-officedocument.presentationml.slideLayout+xml"/>
  <Override PartName="/ppt/slideLayouts/slideLayout416.xml" ContentType="application/vnd.openxmlformats-officedocument.presentationml.slideLayout+xml"/>
  <Override PartName="/ppt/slideLayouts/slideLayout181.xml" ContentType="application/vnd.openxmlformats-officedocument.presentationml.slideLayout+xml"/>
  <Override PartName="/ppt/slideLayouts/slideLayout39.xml" ContentType="application/vnd.openxmlformats-officedocument.presentationml.slideLayout+xml"/>
  <Override PartName="/ppt/slideLayouts/slideLayout347.xml" ContentType="application/vnd.openxmlformats-officedocument.presentationml.slideLayout+xml"/>
  <Override PartName="/ppt/slideLayouts/slideLayout432.xml" ContentType="application/vnd.openxmlformats-officedocument.presentationml.slideLayout+xml"/>
  <Override PartName="/ppt/slideLayouts/slideLayout72.xml" ContentType="application/vnd.openxmlformats-officedocument.presentationml.slideLayout+xml"/>
  <Override PartName="/ppt/slideLayouts/slideLayout278.xml" ContentType="application/vnd.openxmlformats-officedocument.presentationml.slideLayout+xml"/>
  <Override PartName="/ppt/theme/theme34.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207.xml" ContentType="application/vnd.openxmlformats-officedocument.presentationml.slideLayout+xml"/>
  <Override PartName="/ppt/slideLayouts/slideLayout422.xml" ContentType="application/vnd.openxmlformats-officedocument.presentationml.slideLayout+xml"/>
  <Override PartName="/ppt/slideLayouts/slideLayout138.xml" ContentType="application/vnd.openxmlformats-officedocument.presentationml.slideLayout+xml"/>
  <Override PartName="/ppt/slideLayouts/slideLayout353.xml" ContentType="application/vnd.openxmlformats-officedocument.presentationml.slideLayout+xml"/>
  <Override PartName="/ppt/slideLayouts/slideLayout284.xml" ContentType="application/vnd.openxmlformats-officedocument.presentationml.slideLayout+xml"/>
  <Override PartName="/ppt/slideLayouts/slideLayout171.xml" ContentType="application/vnd.openxmlformats-officedocument.presentationml.slideLayout+xml"/>
  <Override PartName="/ppt/slideLayouts/slideLayout29.xml" ContentType="application/vnd.openxmlformats-officedocument.presentationml.slideLayout+xml"/>
  <Override PartName="/ppt/theme/theme40.xml" ContentType="application/vnd.openxmlformats-officedocument.theme+xml"/>
  <Override PartName="/ppt/slideLayouts/slideLayout268.xml" ContentType="application/vnd.openxmlformats-officedocument.presentationml.slideLayout+xml"/>
  <Override PartName="/ppt/theme/theme24.xml" ContentType="application/vnd.openxmlformats-officedocument.theme+xml"/>
  <Override PartName="/ppt/slideLayouts/slideLayout199.xml" ContentType="application/vnd.openxmlformats-officedocument.presentationml.slideLayout+xml"/>
  <Override PartName="/ppt/slides/slide2.xml" ContentType="application/vnd.openxmlformats-officedocument.presentationml.slide+xml"/>
  <Override PartName="/ppt/slideLayouts/slideLayout213.xml" ContentType="application/vnd.openxmlformats-officedocument.presentationml.slideLayout+xml"/>
  <Override PartName="/ppt/slideLayouts/slideLayout100.xml" ContentType="application/vnd.openxmlformats-officedocument.presentationml.slideLayout+xml"/>
  <Override PartName="/ppt/slideLayouts/slideLayout144.xml" ContentType="application/vnd.openxmlformats-officedocument.presentationml.slideLayout+xml"/>
  <Override PartName="/ppt/slideMasters/slideMaster16.xml" ContentType="application/vnd.openxmlformats-officedocument.presentationml.slideMaster+xml"/>
  <Override PartName="/ppt/slideLayouts/slideLayout35.xml" ContentType="application/vnd.openxmlformats-officedocument.presentationml.slideLayout+xml"/>
  <Override PartName="/ppt/slideLayouts/slideLayout128.xml" ContentType="application/vnd.openxmlformats-officedocument.presentationml.slideLayout+xml"/>
  <Override PartName="/ppt/slideLayouts/slideLayout343.xml" ContentType="application/vnd.openxmlformats-officedocument.presentationml.slideLayout+xml"/>
  <Override PartName="/ppt/slideLayouts/slideLayout456.xml" ContentType="application/vnd.openxmlformats-officedocument.presentationml.slideLayout+xml"/>
  <Override PartName="/ppt/slideLayouts/slideLayout274.xml" ContentType="application/vnd.openxmlformats-officedocument.presentationml.slideLayout+xml"/>
  <Override PartName="/ppt/theme/theme30.xml" ContentType="application/vnd.openxmlformats-officedocument.theme+xml"/>
  <Override PartName="/ppt/slideLayouts/slideLayout96.xml" ContentType="application/vnd.openxmlformats-officedocument.presentationml.slideLayout+xml"/>
  <Override PartName="/ppt/slideLayouts/slideLayout203.xml" ContentType="application/vnd.openxmlformats-officedocument.presentationml.slideLayout+xml"/>
  <Override PartName="/ppt/slideLayouts/slideLayout316.xml" ContentType="application/vnd.openxmlformats-officedocument.presentationml.slideLayout+xml"/>
  <Override PartName="/ppt/slideLayouts/slideLayout134.xml" ContentType="application/vnd.openxmlformats-officedocument.presentationml.slideLayout+xml"/>
  <Override PartName="/ppt/slideLayouts/slideLayout280.xml" ContentType="application/vnd.openxmlformats-officedocument.presentationml.slideLayout+xml"/>
  <Override PartName="/ppt/slideLayouts/slideLayout25.xml" ContentType="application/vnd.openxmlformats-officedocument.presentationml.slideLayout+xml"/>
  <Override PartName="/ppt/slideLayouts/slideLayout446.xml" ContentType="application/vnd.openxmlformats-officedocument.presentationml.slideLayout+xml"/>
  <Override PartName="/ppt/slideLayouts/slideLayout377.xml" ContentType="application/vnd.openxmlformats-officedocument.presentationml.slideLayout+xml"/>
  <Override PartName="/ppt/theme/theme20.xml" ContentType="application/vnd.openxmlformats-officedocument.theme+xml"/>
  <Default Extension="jpeg" ContentType="image/jpeg"/>
  <Override PartName="/ppt/slideLayouts/slideLayout195.xml" ContentType="application/vnd.openxmlformats-officedocument.presentationml.slideLayout+xml"/>
  <Override PartName="/ppt/slideLayouts/slideLayout140.xml" ContentType="application/vnd.openxmlformats-officedocument.presentationml.slideLayout+xml"/>
  <Override PartName="/ppt/slideMasters/slideMaster12.xml" ContentType="application/vnd.openxmlformats-officedocument.presentationml.slideMaster+xml"/>
  <Override PartName="/ppt/slideLayouts/slideLayout306.xml" ContentType="application/vnd.openxmlformats-officedocument.presentationml.slideLayout+xml"/>
  <Override PartName="/ppt/slideLayouts/slideLayout31.xml" ContentType="application/vnd.openxmlformats-officedocument.presentationml.slideLayout+xml"/>
  <Override PartName="/ppt/slideLayouts/slideLayout237.xml" ContentType="application/vnd.openxmlformats-officedocument.presentationml.slideLayout+xml"/>
  <Override PartName="/ppt/slideLayouts/slideLayout452.xml" ContentType="application/vnd.openxmlformats-officedocument.presentationml.slideLayout+xml"/>
  <Override PartName="/ppt/slideLayouts/slideLayout270.xml" ContentType="application/vnd.openxmlformats-officedocument.presentationml.slideLayout+xml"/>
  <Override PartName="/ppt/slideLayouts/slideLayout168.xml" ContentType="application/vnd.openxmlformats-officedocument.presentationml.slideLayout+xml"/>
  <Override PartName="/ppt/slideLayouts/slideLayout383.xml" ContentType="application/vnd.openxmlformats-officedocument.presentationml.slideLayout+xml"/>
  <Override PartName="/ppt/slideLayouts/slideLayout59.xml" ContentType="application/vnd.openxmlformats-officedocument.presentationml.slideLayout+xml"/>
  <Override PartName="/ppt/slideLayouts/slideLayout367.xml" ContentType="application/vnd.openxmlformats-officedocument.presentationml.slideLayout+xml"/>
  <Override PartName="/ppt/slideLayouts/slideLayout92.xml" ContentType="application/vnd.openxmlformats-officedocument.presentationml.slideLayout+xml"/>
  <Override PartName="/ppt/slideLayouts/slideLayout298.xml" ContentType="application/vnd.openxmlformats-officedocument.presentationml.slideLayout+xml"/>
  <Override PartName="/ppt/slideLayouts/slideLayout312.xml" ContentType="application/vnd.openxmlformats-officedocument.presentationml.slideLayout+xml"/>
  <Override PartName="/ppt/slideLayouts/slideLayout130.xml" ContentType="application/vnd.openxmlformats-officedocument.presentationml.slideLayout+xml"/>
  <Override PartName="/ppt/slideLayouts/slideLayout409.xml" ContentType="application/vnd.openxmlformats-officedocument.presentationml.slideLayout+xml"/>
  <Override PartName="/ppt/slideLayouts/slideLayout21.xml" ContentType="application/vnd.openxmlformats-officedocument.presentationml.slideLayout+xml"/>
  <Override PartName="/ppt/slideLayouts/slideLayout227.xml" ContentType="application/vnd.openxmlformats-officedocument.presentationml.slideLayout+xml"/>
  <Override PartName="/ppt/slideLayouts/slideLayout442.xml" ContentType="application/vnd.openxmlformats-officedocument.presentationml.slideLayout+xml"/>
  <Override PartName="/ppt/slideLayouts/slideLayout158.xml" ContentType="application/vnd.openxmlformats-officedocument.presentationml.slideLayout+xml"/>
  <Override PartName="/ppt/slideLayouts/slideLayout373.xml" ContentType="application/vnd.openxmlformats-officedocument.presentationml.slideLayout+xml"/>
  <Override PartName="/ppt/notesSlides/notesSlide3.xml" ContentType="application/vnd.openxmlformats-officedocument.presentationml.notesSlide+xml"/>
  <Override PartName="/ppt/slideLayouts/slideLayout191.xml" ContentType="application/vnd.openxmlformats-officedocument.presentationml.slideLayout+xml"/>
  <Override PartName="/ppt/slideLayouts/slideLayout49.xml" ContentType="application/vnd.openxmlformats-officedocument.presentationml.slideLayout+xml"/>
  <Override PartName="/ppt/theme/theme44.xml" ContentType="application/vnd.openxmlformats-officedocument.theme+xml"/>
  <Override PartName="/ppt/slideLayouts/slideLayout302.xml" ContentType="application/vnd.openxmlformats-officedocument.presentationml.slideLayout+xml"/>
  <Override PartName="/ppt/slideLayouts/slideLayout233.xml" ContentType="application/vnd.openxmlformats-officedocument.presentationml.slideLayout+xml"/>
  <Override PartName="/ppt/slideLayouts/slideLayout164.xml" ContentType="application/vnd.openxmlformats-officedocument.presentationml.slideLayout+xml"/>
  <Override PartName="/ppt/slideMasters/slideMaster36.xml" ContentType="application/vnd.openxmlformats-officedocument.presentationml.slideMaster+xml"/>
  <Override PartName="/ppt/slideLayouts/slideLayout55.xml" ContentType="application/vnd.openxmlformats-officedocument.presentationml.slideLayout+xml"/>
  <Override PartName="/ppt/slideLayouts/slideLayout363.xml" ContentType="application/vnd.openxmlformats-officedocument.presentationml.slideLayout+xml"/>
  <Override PartName="/ppt/theme/theme17.xml" ContentType="application/vnd.openxmlformats-officedocument.theme+xml"/>
  <Override PartName="/ppt/slideLayouts/slideLayout294.xml" ContentType="application/vnd.openxmlformats-officedocument.presentationml.slideLayout+xml"/>
  <Override PartName="/ppt/slideLayouts/slideLayout405.xml" ContentType="application/vnd.openxmlformats-officedocument.presentationml.slideLayout+xml"/>
  <Override PartName="/ppt/slideMasters/slideMaster8.xml" ContentType="application/vnd.openxmlformats-officedocument.presentationml.slideMaster+xml"/>
  <Override PartName="/ppt/slideLayouts/slideLayout223.xml" ContentType="application/vnd.openxmlformats-officedocument.presentationml.slideLayout+xml"/>
  <Override PartName="/ppt/slideLayouts/slideLayout336.xml" ContentType="application/vnd.openxmlformats-officedocument.presentationml.slideLayout+xml"/>
  <Override PartName="/ppt/slideLayouts/slideLayout61.xml" ContentType="application/vnd.openxmlformats-officedocument.presentationml.slideLayout+xml"/>
  <Override PartName="/ppt/slideLayouts/slideLayout154.xml" ContentType="application/vnd.openxmlformats-officedocument.presentationml.slideLayout+xml"/>
  <Override PartName="/ppt/slideMasters/slideMaster26.xml" ContentType="application/vnd.openxmlformats-officedocument.presentationml.slideMaster+xml"/>
  <Override PartName="/ppt/slideLayouts/slideLayout45.xml" ContentType="application/vnd.openxmlformats-officedocument.presentationml.slideLayout+xml"/>
  <Override PartName="/ppt/slideLayouts/slideLayout466.xml" ContentType="application/vnd.openxmlformats-officedocument.presentationml.slideLayout+xml"/>
  <Override PartName="/ppt/slideLayouts/slideLayout397.xml" ContentType="application/vnd.openxmlformats-officedocument.presentationml.slideLayout+xml"/>
  <Override PartName="/ppt/slideLayouts/slideLayout411.xml" ContentType="application/vnd.openxmlformats-officedocument.presentationml.slideLayout+xml"/>
  <Override PartName="/ppt/slideLayouts/slideLayout160.xml" ContentType="application/vnd.openxmlformats-officedocument.presentationml.slideLayout+xml"/>
  <Override PartName="/ppt/slideMasters/slideMaster32.xml" ContentType="application/vnd.openxmlformats-officedocument.presentationml.slideMaster+xml"/>
  <Override PartName="/ppt/slideLayouts/slideLayout18.xml" ContentType="application/vnd.openxmlformats-officedocument.presentationml.slideLayout+xml"/>
  <Override PartName="/ppt/slideLayouts/slideLayout326.xml" ContentType="application/vnd.openxmlformats-officedocument.presentationml.slideLayout+xml"/>
  <Override PartName="/ppt/slideLayouts/slideLayout51.xml" ContentType="application/vnd.openxmlformats-officedocument.presentationml.slideLayout+xml"/>
  <Override PartName="/ppt/slideLayouts/slideLayout257.xml" ContentType="application/vnd.openxmlformats-officedocument.presentationml.slideLayout+xml"/>
  <Override PartName="/ppt/theme/theme13.xml" ContentType="application/vnd.openxmlformats-officedocument.theme+xml"/>
  <Override PartName="/ppt/slideLayouts/slideLayout290.xml" ContentType="application/vnd.openxmlformats-officedocument.presentationml.slideLayout+xml"/>
  <Override PartName="/ppt/slideLayouts/slideLayout188.xml" ContentType="application/vnd.openxmlformats-officedocument.presentationml.slideLayout+xml"/>
  <Override PartName="/ppt/slideLayouts/slideLayout79.xml" ContentType="application/vnd.openxmlformats-officedocument.presentationml.slideLayout+xml"/>
  <Override PartName="/ppt/slideLayouts/slideLayout387.xml" ContentType="application/vnd.openxmlformats-officedocument.presentationml.slideLayout+xml"/>
  <Override PartName="/ppt/slideLayouts/slideLayout401.xml" ContentType="application/vnd.openxmlformats-officedocument.presentationml.slideLayout+xml"/>
  <Override PartName="/ppt/slideMasters/slideMaster4.xml" ContentType="application/vnd.openxmlformats-officedocument.presentationml.slideMaster+xml"/>
  <Override PartName="/ppt/slideLayouts/slideLayout117.xml" ContentType="application/vnd.openxmlformats-officedocument.presentationml.slideLayout+xml"/>
  <Override PartName="/ppt/slideLayouts/slideLayout332.xml" ContentType="application/vnd.openxmlformats-officedocument.presentationml.slideLayout+xml"/>
  <Override PartName="/ppt/slideLayouts/slideLayout263.xml" ContentType="application/vnd.openxmlformats-officedocument.presentationml.slideLayout+xml"/>
  <Override PartName="/ppt/slideMasters/slideMaster22.xml" ContentType="application/vnd.openxmlformats-officedocument.presentationml.slideMaster+xml"/>
  <Override PartName="/ppt/slideLayouts/slideLayout150.xml" ContentType="application/vnd.openxmlformats-officedocument.presentationml.slideLayout+xml"/>
  <Override PartName="/ppt/slideLayouts/slideLayout429.xml" ContentType="application/vnd.openxmlformats-officedocument.presentationml.slideLayout+xml"/>
  <Override PartName="/ppt/slideLayouts/slideLayout41.xml" ContentType="application/vnd.openxmlformats-officedocument.presentationml.slideLayout+xml"/>
  <Override PartName="/ppt/slideLayouts/slideLayout247.xml" ContentType="application/vnd.openxmlformats-officedocument.presentationml.slideLayout+xml"/>
  <Override PartName="/ppt/slideLayouts/slideLayout462.xml" ContentType="application/vnd.openxmlformats-officedocument.presentationml.slideLayout+xml"/>
  <Override PartName="/ppt/slideLayouts/slideLayout85.xml" ContentType="application/vnd.openxmlformats-officedocument.presentationml.slideLayout+xml"/>
  <Override PartName="/ppt/slideLayouts/slideLayout178.xml" ContentType="application/vnd.openxmlformats-officedocument.presentationml.slideLayout+xml"/>
  <Override PartName="/ppt/slideLayouts/slideLayout393.xml" ContentType="application/vnd.openxmlformats-officedocument.presentationml.slideLayout+xml"/>
  <Override PartName="/ppt/slideLayouts/slideLayout69.xml" ContentType="application/vnd.openxmlformats-officedocument.presentationml.slideLayout+xml"/>
  <Override PartName="/ppt/presProps.xml" ContentType="application/vnd.openxmlformats-officedocument.presentationml.presProps+xml"/>
  <Override PartName="/ppt/slideLayouts/slideLayout123.xml" ContentType="application/vnd.openxmlformats-officedocument.presentationml.slideLayout+xml"/>
  <Override PartName="/ppt/slideLayouts/slideLayout14.xml" ContentType="application/vnd.openxmlformats-officedocument.presentationml.slideLayout+xml"/>
  <Override PartName="/ppt/slideLayouts/slideLayout107.xml" ContentType="application/vnd.openxmlformats-officedocument.presentationml.slideLayout+xml"/>
  <Override PartName="/ppt/slideLayouts/slideLayout322.xml" ContentType="application/vnd.openxmlformats-officedocument.presentationml.slideLayout+xml"/>
  <Override PartName="/ppt/slideLayouts/slideLayout435.xml" ContentType="application/vnd.openxmlformats-officedocument.presentationml.slideLayout+xml"/>
  <Override PartName="/ppt/slideLayouts/slideLayout253.xml" ContentType="application/vnd.openxmlformats-officedocument.presentationml.slideLayout+xml"/>
  <Default Extension="rels" ContentType="application/vnd.openxmlformats-package.relationships+xml"/>
  <Override PartName="/ppt/slideLayouts/slideLayout419.xml" ContentType="application/vnd.openxmlformats-officedocument.presentationml.slideLayout+xml"/>
  <Override PartName="/ppt/slideLayouts/slideLayout184.xml" ContentType="application/vnd.openxmlformats-officedocument.presentationml.slideLayout+xml"/>
  <Override PartName="/ppt/slideLayouts/slideLayout75.xml" ContentType="application/vnd.openxmlformats-officedocument.presentationml.slideLayout+xml"/>
  <Override PartName="/ppt/theme/theme37.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425.xml" ContentType="application/vnd.openxmlformats-officedocument.presentationml.slideLayout+xml"/>
  <Override PartName="/ppt/slideLayouts/slideLayout243.xml" ContentType="application/vnd.openxmlformats-officedocument.presentationml.slideLayout+xml"/>
  <Override PartName="/ppt/slideLayouts/slideLayout356.xml" ContentType="application/vnd.openxmlformats-officedocument.presentationml.slideLayout+xml"/>
  <Override PartName="/ppt/slideLayouts/slideLayout81.xml" ContentType="application/vnd.openxmlformats-officedocument.presentationml.slideLayout+xml"/>
  <Override PartName="/ppt/slideLayouts/slideLayout287.xml" ContentType="application/vnd.openxmlformats-officedocument.presentationml.slideLayout+xml"/>
  <Override PartName="/ppt/slideLayouts/slideLayout174.xml" ContentType="application/vnd.openxmlformats-officedocument.presentationml.slideLayout+xml"/>
  <Override PartName="/ppt/slideLayouts/slideLayout65.xml" ContentType="application/vnd.openxmlformats-officedocument.presentationml.slideLayout+xml"/>
  <Override PartName="/ppt/theme/theme27.xml" ContentType="application/vnd.openxmlformats-officedocument.theme+xml"/>
  <Override PartName="/ppt/slides/slide5.xml" ContentType="application/vnd.openxmlformats-officedocument.presentationml.slide+xml"/>
  <Override PartName="/ppt/slideLayouts/slideLayout103.xml" ContentType="application/vnd.openxmlformats-officedocument.presentationml.slideLayout+xml"/>
  <Override PartName="/ppt/slideLayouts/slideLayout10.xml" ContentType="application/vnd.openxmlformats-officedocument.presentationml.slideLayout+xml"/>
  <Override PartName="/ppt/slideLayouts/slideLayout216.xml" ContentType="application/vnd.openxmlformats-officedocument.presentationml.slideLayout+xml"/>
  <Override PartName="/ppt/slideLayouts/slideLayout147.xml" ContentType="application/vnd.openxmlformats-officedocument.presentationml.slideLayout+xml"/>
  <Override PartName="/ppt/slideMasters/slideMaster19.xml" ContentType="application/vnd.openxmlformats-officedocument.presentationml.slideMaster+xml"/>
  <Override PartName="/ppt/slideLayouts/slideLayout415.xml" ContentType="application/vnd.openxmlformats-officedocument.presentationml.slideLayout+xml"/>
  <Override PartName="/ppt/slideLayouts/slideLayout180.xml" ContentType="application/vnd.openxmlformats-officedocument.presentationml.slideLayout+xml"/>
  <Override PartName="/ppt/slideLayouts/slideLayout38.xml" ContentType="application/vnd.openxmlformats-officedocument.presentationml.slideLayout+xml"/>
  <Override PartName="/ppt/slideLayouts/slideLayout346.xml" ContentType="application/vnd.openxmlformats-officedocument.presentationml.slideLayout+xml"/>
  <Override PartName="/ppt/slideLayouts/slideLayout431.xml" ContentType="application/vnd.openxmlformats-officedocument.presentationml.slideLayout+xml"/>
  <Override PartName="/ppt/slideLayouts/slideLayout71.xml" ContentType="application/vnd.openxmlformats-officedocument.presentationml.slideLayout+xml"/>
  <Override PartName="/ppt/slideLayouts/slideLayout277.xml" ContentType="application/vnd.openxmlformats-officedocument.presentationml.slideLayout+xml"/>
  <Override PartName="/ppt/slideLayouts/slideLayout459.xml" ContentType="application/vnd.openxmlformats-officedocument.presentationml.slideLayout+xml"/>
  <Override PartName="/ppt/theme/theme33.xml" ContentType="application/vnd.openxmlformats-officedocument.theme+xml"/>
  <Override PartName="/ppt/slideLayouts/slideLayout3.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206.xml" ContentType="application/vnd.openxmlformats-officedocument.presentationml.slideLayout+xml"/>
  <Override PartName="/ppt/slideLayouts/slideLayout319.xml" ContentType="application/vnd.openxmlformats-officedocument.presentationml.slideLayout+xml"/>
  <Override PartName="/ppt/slideLayouts/slideLayout421.xml" ContentType="application/vnd.openxmlformats-officedocument.presentationml.slideLayout+xml"/>
  <Override PartName="/ppt/slideLayouts/slideLayout137.xml" ContentType="application/vnd.openxmlformats-officedocument.presentationml.slideLayout+xml"/>
  <Override PartName="/ppt/slideLayouts/slideLayout352.xml" ContentType="application/vnd.openxmlformats-officedocument.presentationml.slideLayout+xml"/>
  <Override PartName="/ppt/slideLayouts/slideLayout283.xml" ContentType="application/vnd.openxmlformats-officedocument.presentationml.slideLayout+xml"/>
  <Override PartName="/ppt/slideMasters/slideMaster42.xml" ContentType="application/vnd.openxmlformats-officedocument.presentationml.slideMaster+xml"/>
  <Override PartName="/ppt/slideLayouts/slideLayout28.xml" ContentType="application/vnd.openxmlformats-officedocument.presentationml.slideLayout+xml"/>
  <Override PartName="/ppt/slideLayouts/slideLayout170.xml" ContentType="application/vnd.openxmlformats-officedocument.presentationml.slideLayout+xml"/>
  <Override PartName="/ppt/slideLayouts/slideLayout449.xml" ContentType="application/vnd.openxmlformats-officedocument.presentationml.slideLayout+xml"/>
  <Override PartName="/ppt/slideLayouts/slideLayout267.xml" ContentType="application/vnd.openxmlformats-officedocument.presentationml.slideLayout+xml"/>
  <Override PartName="/ppt/theme/theme23.xml" ContentType="application/vnd.openxmlformats-officedocument.theme+xml"/>
  <Override PartName="/ppt/slideLayouts/slideLayout198.xml" ContentType="application/vnd.openxmlformats-officedocument.presentationml.slideLayout+xml"/>
  <Override PartName="/ppt/slideLayouts/slideLayout89.xml" ContentType="application/vnd.openxmlformats-officedocument.presentationml.slideLayout+xml"/>
  <Override PartName="/ppt/slides/slide1.xml" ContentType="application/vnd.openxmlformats-officedocument.presentationml.slide+xml"/>
  <Override PartName="/ppt/slideLayouts/slideLayout212.xml" ContentType="application/vnd.openxmlformats-officedocument.presentationml.slideLayout+xml"/>
  <Override PartName="/ppt/slideLayouts/slideLayout143.xml" ContentType="application/vnd.openxmlformats-officedocument.presentationml.slideLayout+xml"/>
  <Override PartName="/ppt/slideMasters/slideMaster15.xml" ContentType="application/vnd.openxmlformats-officedocument.presentationml.slideMaster+xml"/>
  <Override PartName="/ppt/slideLayouts/slideLayout309.xml" ContentType="application/vnd.openxmlformats-officedocument.presentationml.slideLayout+xml"/>
  <Override PartName="/ppt/slideLayouts/slideLayout34.xml" ContentType="application/vnd.openxmlformats-officedocument.presentationml.slideLayout+xml"/>
  <Override PartName="/ppt/slideLayouts/slideLayout127.xml" ContentType="application/vnd.openxmlformats-officedocument.presentationml.slideLayout+xml"/>
  <Override PartName="/ppt/slideLayouts/slideLayout342.xml" ContentType="application/vnd.openxmlformats-officedocument.presentationml.slideLayout+xml"/>
  <Override PartName="/ppt/slideLayouts/slideLayout455.xml" ContentType="application/vnd.openxmlformats-officedocument.presentationml.slideLayout+xml"/>
  <Override PartName="/ppt/slideLayouts/slideLayout273.xml" ContentType="application/vnd.openxmlformats-officedocument.presentationml.slideLayout+xml"/>
  <Override PartName="/ppt/slideLayouts/slideLayout439.xml" ContentType="application/vnd.openxmlformats-officedocument.presentationml.slideLayout+xml"/>
  <Override PartName="/ppt/slideLayouts/slideLayout95.xml" ContentType="application/vnd.openxmlformats-officedocument.presentationml.slideLayout+xml"/>
  <Override PartName="/ppt/slideLayouts/slideLayout202.xml" ContentType="application/vnd.openxmlformats-officedocument.presentationml.slideLayout+xml"/>
  <Override PartName="/ppt/slideLayouts/slideLayout315.xml" ContentType="application/vnd.openxmlformats-officedocument.presentationml.slideLayout+xml"/>
  <Override PartName="/ppt/slideLayouts/slideLayout133.xml" ContentType="application/vnd.openxmlformats-officedocument.presentationml.slideLayout+xml"/>
  <Override PartName="/ppt/slideLayouts/slideLayout24.xml" ContentType="application/vnd.openxmlformats-officedocument.presentationml.slideLayout+xml"/>
  <Override PartName="/ppt/slideLayouts/slideLayout445.xml" ContentType="application/vnd.openxmlformats-officedocument.presentationml.slideLayout+xml"/>
  <Override PartName="/ppt/slideLayouts/slideLayout376.xml" ContentType="application/vnd.openxmlformats-officedocument.presentationml.slideLayout+xml"/>
  <Override PartName="/ppt/slideLayouts/slideLayout194.xml" ContentType="application/vnd.openxmlformats-officedocument.presentationml.slideLayout+xml"/>
  <Override PartName="/ppt/slideMasters/slideMaster11.xml" ContentType="application/vnd.openxmlformats-officedocument.presentationml.slideMaster+xml"/>
  <Override PartName="/ppt/slideLayouts/slideLayout305.xml" ContentType="application/vnd.openxmlformats-officedocument.presentationml.slideLayout+xml"/>
  <Override PartName="/ppt/slideLayouts/slideLayout30.xml" ContentType="application/vnd.openxmlformats-officedocument.presentationml.slideLayout+xml"/>
  <Override PartName="/ppt/slideLayouts/slideLayout236.xml" ContentType="application/vnd.openxmlformats-officedocument.presentationml.slideLayout+xml"/>
  <Override PartName="/ppt/tableStyles.xml" ContentType="application/vnd.openxmlformats-officedocument.presentationml.tableStyles+xml"/>
  <Override PartName="/ppt/slideLayouts/slideLayout451.xml" ContentType="application/vnd.openxmlformats-officedocument.presentationml.slideLayout+xml"/>
  <Override PartName="/ppt/slideLayouts/slideLayout167.xml" ContentType="application/vnd.openxmlformats-officedocument.presentationml.slideLayout+xml"/>
  <Override PartName="/ppt/slideMasters/slideMaster39.xml" ContentType="application/vnd.openxmlformats-officedocument.presentationml.slideMaster+xml"/>
  <Override PartName="/ppt/slideLayouts/slideLayout382.xml" ContentType="application/vnd.openxmlformats-officedocument.presentationml.slideLayout+xml"/>
  <Override PartName="/ppt/slideLayouts/slideLayout58.xml" ContentType="application/vnd.openxmlformats-officedocument.presentationml.slideLayout+xml"/>
  <Override PartName="/ppt/slideLayouts/slideLayout366.xml" ContentType="application/vnd.openxmlformats-officedocument.presentationml.slideLayout+xml"/>
  <Override PartName="/ppt/slideLayouts/slideLayout91.xml" ContentType="application/vnd.openxmlformats-officedocument.presentationml.slideLayout+xml"/>
  <Override PartName="/ppt/slideLayouts/slideLayout297.xml" ContentType="application/vnd.openxmlformats-officedocument.presentationml.slideLayout+xml"/>
  <Override PartName="/ppt/slideLayouts/slideLayout311.xml" ContentType="application/vnd.openxmlformats-officedocument.presentationml.slideLayout+xml"/>
  <Override PartName="/ppt/slideLayouts/slideLayout242.xml" ContentType="application/vnd.openxmlformats-officedocument.presentationml.slideLayout+xml"/>
  <Override PartName="/ppt/slideLayouts/slideLayout408.xml" ContentType="application/vnd.openxmlformats-officedocument.presentationml.slideLayout+xml"/>
  <Override PartName="/ppt/slideLayouts/slideLayout20.xml" ContentType="application/vnd.openxmlformats-officedocument.presentationml.slideLayout+xml"/>
  <Override PartName="/ppt/slideLayouts/slideLayout226.xml" ContentType="application/vnd.openxmlformats-officedocument.presentationml.slideLayout+xml"/>
  <Override PartName="/ppt/slideLayouts/slideLayout339.xml" ContentType="application/vnd.openxmlformats-officedocument.presentationml.slideLayout+xml"/>
  <Override PartName="/ppt/slideLayouts/slideLayout64.xml" ContentType="application/vnd.openxmlformats-officedocument.presentationml.slideLayout+xml"/>
  <Override PartName="/ppt/slideLayouts/slideLayout157.xml" ContentType="application/vnd.openxmlformats-officedocument.presentationml.slideLayout+xml"/>
  <Override PartName="/ppt/slideMasters/slideMaster29.xml" ContentType="application/vnd.openxmlformats-officedocument.presentationml.slideMaster+xml"/>
  <Override PartName="/ppt/slideLayouts/slideLayout372.xml" ContentType="application/vnd.openxmlformats-officedocument.presentationml.slideLayout+xml"/>
  <Override PartName="/ppt/slideLayouts/slideLayout190.xml" ContentType="application/vnd.openxmlformats-officedocument.presentationml.slideLayout+xml"/>
  <Override PartName="/ppt/slideLayouts/slideLayout48.xml" ContentType="application/vnd.openxmlformats-officedocument.presentationml.slideLayout+xml"/>
  <Override PartName="/ppt/slideLayouts/slideLayout441.xml" ContentType="application/vnd.openxmlformats-officedocument.presentationml.slideLayout+xml"/>
  <Override PartName="/ppt/notesSlides/notesSlide2.xml" ContentType="application/vnd.openxmlformats-officedocument.presentationml.notesSlide+xml"/>
  <Override PartName="/ppt/viewProps.xml" ContentType="application/vnd.openxmlformats-officedocument.presentationml.viewProps+xml"/>
  <Override PartName="/ppt/theme/theme43.xml" ContentType="application/vnd.openxmlformats-officedocument.theme+xml"/>
  <Override PartName="/ppt/slideLayouts/slideLayout301.xml" ContentType="application/vnd.openxmlformats-officedocument.presentationml.slideLayout+xml"/>
  <Override PartName="/ppt/slideLayouts/slideLayout232.xml" ContentType="application/vnd.openxmlformats-officedocument.presentationml.slideLayout+xml"/>
  <Override PartName="/ppt/slideLayouts/slideLayout163.xml" ContentType="application/vnd.openxmlformats-officedocument.presentationml.slideLayout+xml"/>
  <Override PartName="/ppt/slideMasters/slideMaster35.xml" ContentType="application/vnd.openxmlformats-officedocument.presentationml.slideMaster+xml"/>
  <Override PartName="/ppt/slideLayouts/slideLayout329.xml" ContentType="application/vnd.openxmlformats-officedocument.presentationml.slideLayout+xml"/>
  <Override PartName="/ppt/slideLayouts/slideLayout54.xml" ContentType="application/vnd.openxmlformats-officedocument.presentationml.slideLayout+xml"/>
  <Override PartName="/ppt/slideLayouts/slideLayout362.xml" ContentType="application/vnd.openxmlformats-officedocument.presentationml.slideLayout+xml"/>
  <Override PartName="/ppt/theme/theme16.xml" ContentType="application/vnd.openxmlformats-officedocument.theme+xml"/>
  <Override PartName="/ppt/slideLayouts/slideLayout293.xml" ContentType="application/vnd.openxmlformats-officedocument.presentationml.slideLayout+xml"/>
  <Override PartName="/ppt/slideLayouts/slideLayout404.xml" ContentType="application/vnd.openxmlformats-officedocument.presentationml.slideLayout+xml"/>
  <Override PartName="/ppt/slideMasters/slideMaster7.xml" ContentType="application/vnd.openxmlformats-officedocument.presentationml.slideMaster+xml"/>
  <Override PartName="/ppt/slideLayouts/slideLayout222.xml" ContentType="application/vnd.openxmlformats-officedocument.presentationml.slideLayout+xml"/>
  <Override PartName="/ppt/slideLayouts/slideLayout335.xml" ContentType="application/vnd.openxmlformats-officedocument.presentationml.slideLayout+xml"/>
  <Override PartName="/ppt/slideLayouts/slideLayout60.xml" ContentType="application/vnd.openxmlformats-officedocument.presentationml.slideLayout+xml"/>
  <Override PartName="/ppt/slideLayouts/slideLayout266.xml" ContentType="application/vnd.openxmlformats-officedocument.presentationml.slideLayout+xml"/>
  <Override PartName="/ppt/slideLayouts/slideLayout153.xml" ContentType="application/vnd.openxmlformats-officedocument.presentationml.slideLayout+xml"/>
  <Override PartName="/ppt/slideMasters/slideMaster25.xml" ContentType="application/vnd.openxmlformats-officedocument.presentationml.slideMaster+xml"/>
  <Override PartName="/ppt/slideLayouts/slideLayout44.xml" ContentType="application/vnd.openxmlformats-officedocument.presentationml.slideLayout+xml"/>
  <Override PartName="/ppt/slideLayouts/slideLayout465.xml" ContentType="application/vnd.openxmlformats-officedocument.presentationml.slideLayout+xml"/>
  <Override PartName="/ppt/slideLayouts/slideLayout88.xml" ContentType="application/vnd.openxmlformats-officedocument.presentationml.slideLayout+xml"/>
  <Override PartName="/ppt/slideLayouts/slideLayout396.xml" ContentType="application/vnd.openxmlformats-officedocument.presentationml.slideLayout+xml"/>
  <Override PartName="/docProps/core.xml" ContentType="application/vnd.openxmlformats-package.core-properties+xml"/>
  <Override PartName="/ppt/slideLayouts/slideLayout410.xml" ContentType="application/vnd.openxmlformats-officedocument.presentationml.slideLayout+xml"/>
  <Override PartName="/ppt/slideMasters/slideMaster31.xml" ContentType="application/vnd.openxmlformats-officedocument.presentationml.slideMaster+xml"/>
  <Override PartName="/ppt/slideLayouts/slideLayout17.xml" ContentType="application/vnd.openxmlformats-officedocument.presentationml.slideLayout+xml"/>
  <Override PartName="/ppt/slideLayouts/slideLayout325.xml" ContentType="application/vnd.openxmlformats-officedocument.presentationml.slideLayout+xml"/>
  <Override PartName="/ppt/slideLayouts/slideLayout50.xml" ContentType="application/vnd.openxmlformats-officedocument.presentationml.slideLayout+xml"/>
  <Override PartName="/ppt/slideLayouts/slideLayout256.xml" ContentType="application/vnd.openxmlformats-officedocument.presentationml.slideLayout+xml"/>
  <Override PartName="/ppt/theme/theme12.xml" ContentType="application/vnd.openxmlformats-officedocument.theme+xml"/>
  <Override PartName="/ppt/slideLayouts/slideLayout187.xml" ContentType="application/vnd.openxmlformats-officedocument.presentationml.slideLayout+xml"/>
  <Override PartName="/ppt/slideLayouts/slideLayout78.xml" ContentType="application/vnd.openxmlformats-officedocument.presentationml.slideLayout+xml"/>
  <Override PartName="/ppt/slideLayouts/slideLayout386.xml" ContentType="application/vnd.openxmlformats-officedocument.presentationml.slideLayout+xml"/>
  <Override PartName="/ppt/theme/theme9.xml" ContentType="application/vnd.openxmlformats-officedocument.theme+xml"/>
  <Override PartName="/ppt/slideLayouts/slideLayout400.xml" ContentType="application/vnd.openxmlformats-officedocument.presentationml.slideLayout+xml"/>
  <Override PartName="/ppt/slideMasters/slideMaster3.xml" ContentType="application/vnd.openxmlformats-officedocument.presentationml.slideMaster+xml"/>
  <Override PartName="/ppt/slideLayouts/slideLayout116.xml" ContentType="application/vnd.openxmlformats-officedocument.presentationml.slideLayout+xml"/>
  <Override PartName="/ppt/slideLayouts/slideLayout331.xml" ContentType="application/vnd.openxmlformats-officedocument.presentationml.slideLayout+xml"/>
  <Override PartName="/ppt/slideLayouts/slideLayout262.xml" ContentType="application/vnd.openxmlformats-officedocument.presentationml.slideLayout+xml"/>
  <Override PartName="/ppt/slideMasters/slideMaster21.xml" ContentType="application/vnd.openxmlformats-officedocument.presentationml.slideMaster+xml"/>
  <Override PartName="/ppt/slideLayouts/slideLayout428.xml" ContentType="application/vnd.openxmlformats-officedocument.presentationml.slideLayout+xml"/>
  <Override PartName="/ppt/slideLayouts/slideLayout40.xml" ContentType="application/vnd.openxmlformats-officedocument.presentationml.slideLayout+xml"/>
  <Override PartName="/ppt/slideLayouts/slideLayout246.xml" ContentType="application/vnd.openxmlformats-officedocument.presentationml.slideLayout+xml"/>
  <Override PartName="/ppt/slideLayouts/slideLayout359.xml" ContentType="application/vnd.openxmlformats-officedocument.presentationml.slideLayout+xml"/>
  <Override PartName="/ppt/slideLayouts/slideLayout84.xml" ContentType="application/vnd.openxmlformats-officedocument.presentationml.slideLayout+xml"/>
  <Override PartName="/ppt/slideLayouts/slideLayout177.xml" ContentType="application/vnd.openxmlformats-officedocument.presentationml.slideLayout+xml"/>
  <Override PartName="/ppt/slideLayouts/slideLayout392.xml" ContentType="application/vnd.openxmlformats-officedocument.presentationml.slideLayout+xml"/>
  <Override PartName="/ppt/slideLayouts/slideLayout461.xml" ContentType="application/vnd.openxmlformats-officedocument.presentationml.slideLayout+xml"/>
  <Override PartName="/ppt/slideLayouts/slideLayout68.xml" ContentType="application/vnd.openxmlformats-officedocument.presentationml.slideLayout+xml"/>
  <Override PartName="/ppt/slideLayouts/slideLayout122.xml" ContentType="application/vnd.openxmlformats-officedocument.presentationml.slideLayout+xml"/>
  <Override PartName="/ppt/slideLayouts/slideLayout13.xml" ContentType="application/vnd.openxmlformats-officedocument.presentationml.slideLayout+xml"/>
  <Override PartName="/ppt/slideLayouts/slideLayout219.xml" ContentType="application/vnd.openxmlformats-officedocument.presentationml.slideLayout+xml"/>
  <Override PartName="/ppt/slideLayouts/slideLayout106.xml" ContentType="application/vnd.openxmlformats-officedocument.presentationml.slideLayout+xml"/>
  <Override PartName="/ppt/slideLayouts/slideLayout321.xml" ContentType="application/vnd.openxmlformats-officedocument.presentationml.slideLayout+xml"/>
  <Override PartName="/ppt/slideLayouts/slideLayout252.xml" ContentType="application/vnd.openxmlformats-officedocument.presentationml.slideLayout+xml"/>
  <Override PartName="/ppt/slideLayouts/slideLayout434.xml" ContentType="application/vnd.openxmlformats-officedocument.presentationml.slideLayout+xml"/>
  <Override PartName="/ppt/slideLayouts/slideLayout418.xml" ContentType="application/vnd.openxmlformats-officedocument.presentationml.slideLayout+xml"/>
  <Override PartName="/ppt/slideLayouts/slideLayout183.xml" ContentType="application/vnd.openxmlformats-officedocument.presentationml.slideLayout+xml"/>
  <Override PartName="/ppt/slideLayouts/slideLayout349.xml" ContentType="application/vnd.openxmlformats-officedocument.presentationml.slideLayout+xml"/>
  <Override PartName="/ppt/slideLayouts/slideLayout74.xml" ContentType="application/vnd.openxmlformats-officedocument.presentationml.slideLayout+xml"/>
  <Override PartName="/ppt/theme/theme36.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209.xml" ContentType="application/vnd.openxmlformats-officedocument.presentationml.slideLayout+xml"/>
  <Override PartName="/ppt/slideLayouts/slideLayout424.xml" ContentType="application/vnd.openxmlformats-officedocument.presentationml.slideLayout+xml"/>
  <Default Extension="emf" ContentType="image/x-emf"/>
  <Override PartName="/ppt/slideLayouts/slideLayout355.xml" ContentType="application/vnd.openxmlformats-officedocument.presentationml.slideLayout+xml"/>
  <Override PartName="/ppt/slideLayouts/slideLayout80.xml" ContentType="application/vnd.openxmlformats-officedocument.presentationml.slideLayout+xml"/>
  <Override PartName="/ppt/slideLayouts/slideLayout286.xml" ContentType="application/vnd.openxmlformats-officedocument.presentationml.slideLayout+xml"/>
  <Override PartName="/ppt/slideLayouts/slideLayout173.xml" ContentType="application/vnd.openxmlformats-officedocument.presentationml.slideLayout+xml"/>
  <Override PartName="/ppt/theme/theme26.xml" ContentType="application/vnd.openxmlformats-officedocument.theme+xml"/>
  <Override PartName="/ppt/slides/slide4.xml" ContentType="application/vnd.openxmlformats-officedocument.presentationml.slide+xml"/>
  <Override PartName="/ppt/slideLayouts/slideLayout215.xml" ContentType="application/vnd.openxmlformats-officedocument.presentationml.slideLayout+xml"/>
  <Override PartName="/ppt/slideLayouts/slideLayout102.xml" ContentType="application/vnd.openxmlformats-officedocument.presentationml.slideLayout+xml"/>
  <Override PartName="/ppt/slideLayouts/slideLayout430.xml" ContentType="application/vnd.openxmlformats-officedocument.presentationml.slideLayout+xml"/>
  <Override PartName="/ppt/slideLayouts/slideLayout146.xml" ContentType="application/vnd.openxmlformats-officedocument.presentationml.slideLayout+xml"/>
  <Override PartName="/ppt/slideMasters/slideMaster18.xml" ContentType="application/vnd.openxmlformats-officedocument.presentationml.slideMaster+xml"/>
  <Override PartName="/ppt/slideLayouts/slideLayout414.xml" ContentType="application/vnd.openxmlformats-officedocument.presentationml.slideLayout+xml"/>
  <Override PartName="/ppt/slideLayouts/slideLayout37.xml" ContentType="application/vnd.openxmlformats-officedocument.presentationml.slideLayout+xml"/>
  <Override PartName="/ppt/slideLayouts/slideLayout345.xml" ContentType="application/vnd.openxmlformats-officedocument.presentationml.slideLayout+xml"/>
  <Override PartName="/ppt/slideLayouts/slideLayout458.xml" ContentType="application/vnd.openxmlformats-officedocument.presentationml.slideLayout+xml"/>
  <Override PartName="/ppt/slideLayouts/slideLayout70.xml" ContentType="application/vnd.openxmlformats-officedocument.presentationml.slideLayout+xml"/>
  <Override PartName="/ppt/slideLayouts/slideLayout276.xml" ContentType="application/vnd.openxmlformats-officedocument.presentationml.slideLayout+xml"/>
  <Override PartName="/ppt/theme/theme32.xml" ContentType="application/vnd.openxmlformats-officedocument.theme+xml"/>
  <Override PartName="/ppt/slideLayouts/slideLayout2.xml" ContentType="application/vnd.openxmlformats-officedocument.presentationml.slideLayout+xml"/>
  <Override PartName="/ppt/theme/theme1.xml" ContentType="application/vnd.openxmlformats-officedocument.theme+xml"/>
  <Override PartName="/ppt/slideLayouts/slideLayout98.xml" ContentType="application/vnd.openxmlformats-officedocument.presentationml.slideLayout+xml"/>
  <Override PartName="/ppt/slideLayouts/slideLayout205.xml" ContentType="application/vnd.openxmlformats-officedocument.presentationml.slideLayout+xml"/>
  <Override PartName="/ppt/slideLayouts/slideLayout318.xml" ContentType="application/vnd.openxmlformats-officedocument.presentationml.slideLayout+xml"/>
  <Override PartName="/ppt/slideLayouts/slideLayout420.xml" ContentType="application/vnd.openxmlformats-officedocument.presentationml.slideLayout+xml"/>
  <Override PartName="/ppt/slideLayouts/slideLayout136.xml" ContentType="application/vnd.openxmlformats-officedocument.presentationml.slideLayout+xml"/>
  <Override PartName="/ppt/slideLayouts/slideLayout351.xml" ContentType="application/vnd.openxmlformats-officedocument.presentationml.slideLayout+xml"/>
  <Override PartName="/ppt/slideLayouts/slideLayout282.xml" ContentType="application/vnd.openxmlformats-officedocument.presentationml.slideLayout+xml"/>
  <Override PartName="/ppt/slideMasters/slideMaster41.xml" ContentType="application/vnd.openxmlformats-officedocument.presentationml.slideMaster+xml"/>
  <Override PartName="/ppt/slideLayouts/slideLayout27.xml" ContentType="application/vnd.openxmlformats-officedocument.presentationml.slideLayout+xml"/>
  <Override PartName="/ppt/slideLayouts/slideLayout448.xml" ContentType="application/vnd.openxmlformats-officedocument.presentationml.slideLayout+xml"/>
  <Override PartName="/ppt/slideLayouts/slideLayout379.xml" ContentType="application/vnd.openxmlformats-officedocument.presentationml.slideLayout+xml"/>
  <Override PartName="/ppt/theme/theme22.xml" ContentType="application/vnd.openxmlformats-officedocument.theme+xml"/>
  <Override PartName="/ppt/slideLayouts/slideLayout197.xml" ContentType="application/vnd.openxmlformats-officedocument.presentationml.slideLayout+xml"/>
  <Override PartName="/ppt/slideLayouts/slideLayout211.xml" ContentType="application/vnd.openxmlformats-officedocument.presentationml.slideLayout+xml"/>
  <Override PartName="/ppt/slideLayouts/slideLayout142.xml" ContentType="application/vnd.openxmlformats-officedocument.presentationml.slideLayout+xml"/>
  <Override PartName="/ppt/slideMasters/slideMaster14.xml" ContentType="application/vnd.openxmlformats-officedocument.presentationml.slideMaster+xml"/>
  <Override PartName="/ppt/slideLayouts/slideLayout308.xml" ContentType="application/vnd.openxmlformats-officedocument.presentationml.slideLayout+xml"/>
  <Override PartName="/ppt/slideLayouts/slideLayout33.xml" ContentType="application/vnd.openxmlformats-officedocument.presentationml.slideLayout+xml"/>
  <Override PartName="/ppt/slideLayouts/slideLayout239.xml" ContentType="application/vnd.openxmlformats-officedocument.presentationml.slideLayout+xml"/>
  <Override PartName="/ppt/slideLayouts/slideLayout126.xml" ContentType="application/vnd.openxmlformats-officedocument.presentationml.slideLayout+xml"/>
  <Override PartName="/ppt/slideLayouts/slideLayout341.xml" ContentType="application/vnd.openxmlformats-officedocument.presentationml.slideLayout+xml"/>
  <Override PartName="/ppt/slideLayouts/slideLayout272.xml" ContentType="application/vnd.openxmlformats-officedocument.presentationml.slideLayout+xml"/>
  <Override PartName="/ppt/slideLayouts/slideLayout454.xml" ContentType="application/vnd.openxmlformats-officedocument.presentationml.slideLayout+xml"/>
  <Override PartName="/ppt/slideLayouts/slideLayout438.xml" ContentType="application/vnd.openxmlformats-officedocument.presentationml.slideLayout+xml"/>
  <Override PartName="/ppt/slideLayouts/slideLayout369.xml" ContentType="application/vnd.openxmlformats-officedocument.presentationml.slideLayout+xml"/>
  <Override PartName="/ppt/slideLayouts/slideLayout94.xml" ContentType="application/vnd.openxmlformats-officedocument.presentationml.slideLayout+xml"/>
  <Override PartName="/ppt/slideLayouts/slideLayout201.xml" ContentType="application/vnd.openxmlformats-officedocument.presentationml.slideLayout+xml"/>
  <Override PartName="/ppt/slideLayouts/slideLayout314.xml" ContentType="application/vnd.openxmlformats-officedocument.presentationml.slideLayout+xml"/>
  <Override PartName="/ppt/slideLayouts/slideLayout132.xml" ContentType="application/vnd.openxmlformats-officedocument.presentationml.slideLayout+xml"/>
  <Override PartName="/ppt/slideLayouts/slideLayout23.xml" ContentType="application/vnd.openxmlformats-officedocument.presentationml.slideLayout+xml"/>
  <Override PartName="/ppt/slideLayouts/slideLayout229.xml" ContentType="application/vnd.openxmlformats-officedocument.presentationml.slideLayout+xml"/>
  <Override PartName="/ppt/slideLayouts/slideLayout444.xml" ContentType="application/vnd.openxmlformats-officedocument.presentationml.slideLayout+xml"/>
  <Override PartName="/ppt/slideLayouts/slideLayout375.xml" ContentType="application/vnd.openxmlformats-officedocument.presentationml.slideLayout+xml"/>
  <Override PartName="/ppt/slideLayouts/slideLayout193.xml" ContentType="application/vnd.openxmlformats-officedocument.presentationml.slideLayout+xml"/>
  <Override PartName="/ppt/slideMasters/slideMaster10.xml" ContentType="application/vnd.openxmlformats-officedocument.presentationml.slideMaster+xml"/>
  <Override PartName="/ppt/slideLayouts/slideLayout304.xml" ContentType="application/vnd.openxmlformats-officedocument.presentationml.slideLayout+xml"/>
  <Override PartName="/ppt/slideLayouts/slideLayout235.xml" ContentType="application/vnd.openxmlformats-officedocument.presentationml.slideLayout+xml"/>
  <Override PartName="/ppt/slideLayouts/slideLayout450.xml" ContentType="application/vnd.openxmlformats-officedocument.presentationml.slideLayout+xml"/>
  <Override PartName="/ppt/slideLayouts/slideLayout166.xml" ContentType="application/vnd.openxmlformats-officedocument.presentationml.slideLayout+xml"/>
  <Override PartName="/ppt/slideMasters/slideMaster38.xml" ContentType="application/vnd.openxmlformats-officedocument.presentationml.slideMaster+xml"/>
  <Override PartName="/ppt/slideLayouts/slideLayout381.xml" ContentType="application/vnd.openxmlformats-officedocument.presentationml.slideLayout+xml"/>
  <Override PartName="/ppt/slideLayouts/slideLayout57.xml" ContentType="application/vnd.openxmlformats-officedocument.presentationml.slideLayout+xml"/>
  <Override PartName="/ppt/slideLayouts/slideLayout365.xml" ContentType="application/vnd.openxmlformats-officedocument.presentationml.slideLayout+xml"/>
  <Override PartName="/ppt/theme/theme19.xml" ContentType="application/vnd.openxmlformats-officedocument.theme+xml"/>
  <Override PartName="/ppt/slideLayouts/slideLayout296.xml" ContentType="application/vnd.openxmlformats-officedocument.presentationml.slideLayout+xml"/>
  <Override PartName="/ppt/slideLayouts/slideLayout90.xml" ContentType="application/vnd.openxmlformats-officedocument.presentationml.slideLayout+xml"/>
  <Override PartName="/ppt/slideLayouts/slideLayout310.xml" ContentType="application/vnd.openxmlformats-officedocument.presentationml.slideLayout+xml"/>
  <Override PartName="/ppt/slideLayouts/slideLayout241.xml" ContentType="application/vnd.openxmlformats-officedocument.presentationml.slideLayout+xml"/>
  <Override PartName="/ppt/slideLayouts/slideLayout407.xml" ContentType="application/vnd.openxmlformats-officedocument.presentationml.slideLayout+xml"/>
  <Override PartName="/ppt/slideLayouts/slideLayout225.xml" ContentType="application/vnd.openxmlformats-officedocument.presentationml.slideLayout+xml"/>
  <Override PartName="/ppt/slideLayouts/slideLayout338.xml" ContentType="application/vnd.openxmlformats-officedocument.presentationml.slideLayout+xml"/>
  <Override PartName="/ppt/slideLayouts/slideLayout63.xml" ContentType="application/vnd.openxmlformats-officedocument.presentationml.slideLayout+xml"/>
  <Override PartName="/ppt/slideLayouts/slideLayout156.xml" ContentType="application/vnd.openxmlformats-officedocument.presentationml.slideLayout+xml"/>
  <Override PartName="/ppt/slideMasters/slideMaster28.xml" ContentType="application/vnd.openxmlformats-officedocument.presentationml.slideMaster+xml"/>
  <Override PartName="/ppt/slideLayouts/slideLayout371.xml" ContentType="application/vnd.openxmlformats-officedocument.presentationml.slideLayout+xml"/>
  <Override PartName="/ppt/slideLayouts/slideLayout440.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slideLayouts/slideLayout399.xml" ContentType="application/vnd.openxmlformats-officedocument.presentationml.slideLayout+xml"/>
  <Override PartName="/ppt/theme/theme42.xml" ContentType="application/vnd.openxmlformats-officedocument.theme+xml"/>
  <Override PartName="/ppt/slideLayouts/slideLayout300.xml" ContentType="application/vnd.openxmlformats-officedocument.presentationml.slideLayout+xml"/>
  <Override PartName="/ppt/slideLayouts/slideLayout413.xml" ContentType="application/vnd.openxmlformats-officedocument.presentationml.slideLayout+xml"/>
  <Override PartName="/ppt/slideLayouts/slideLayout231.xml" ContentType="application/vnd.openxmlformats-officedocument.presentationml.slideLayout+xml"/>
  <Override PartName="/ppt/slideLayouts/slideLayout162.xml" ContentType="application/vnd.openxmlformats-officedocument.presentationml.slideLayout+xml"/>
  <Override PartName="/ppt/slideMasters/slideMaster34.xml" ContentType="application/vnd.openxmlformats-officedocument.presentationml.slideMaster+xml"/>
  <Override PartName="/ppt/presentation.xml" ContentType="application/vnd.openxmlformats-officedocument.presentationml.presentation.main+xml"/>
  <Override PartName="/ppt/slideLayouts/slideLayout328.xml" ContentType="application/vnd.openxmlformats-officedocument.presentationml.slideLayout+xml"/>
  <Override PartName="/ppt/slideLayouts/slideLayout53.xml" ContentType="application/vnd.openxmlformats-officedocument.presentationml.slideLayout+xml"/>
  <Override PartName="/ppt/slideLayouts/slideLayout259.xml" ContentType="application/vnd.openxmlformats-officedocument.presentationml.slideLayout+xml"/>
  <Override PartName="/ppt/slideLayouts/slideLayout361.xml" ContentType="application/vnd.openxmlformats-officedocument.presentationml.slideLayout+xml"/>
  <Override PartName="/ppt/theme/theme15.xml" ContentType="application/vnd.openxmlformats-officedocument.theme+xml"/>
  <Override PartName="/ppt/slideLayouts/slideLayout292.xml" ContentType="application/vnd.openxmlformats-officedocument.presentationml.slideLayout+xml"/>
  <Override PartName="/ppt/slideLayouts/slideLayout389.xml" ContentType="application/vnd.openxmlformats-officedocument.presentationml.slideLayout+xml"/>
  <Override PartName="/ppt/slideLayouts/slideLayout403.xml" ContentType="application/vnd.openxmlformats-officedocument.presentationml.slideLayout+xml"/>
  <Override PartName="/ppt/slideMasters/slideMaster6.xml" ContentType="application/vnd.openxmlformats-officedocument.presentationml.slideMaster+xml"/>
  <Override PartName="/ppt/slideLayouts/slideLayout119.xml" ContentType="application/vnd.openxmlformats-officedocument.presentationml.slideLayout+xml"/>
  <Override PartName="/ppt/slideLayouts/slideLayout221.xml" ContentType="application/vnd.openxmlformats-officedocument.presentationml.slideLayout+xml"/>
  <Override PartName="/ppt/slideLayouts/slideLayout334.xml" ContentType="application/vnd.openxmlformats-officedocument.presentationml.slideLayout+xml"/>
  <Override PartName="/ppt/slideLayouts/slideLayout265.xml" ContentType="application/vnd.openxmlformats-officedocument.presentationml.slideLayout+xml"/>
  <Override PartName="/ppt/slideMasters/slideMaster24.xml" ContentType="application/vnd.openxmlformats-officedocument.presentationml.slideMaster+xml"/>
  <Override PartName="/ppt/slideLayouts/slideLayout152.xml" ContentType="application/vnd.openxmlformats-officedocument.presentationml.slideLayout+xml"/>
  <Override PartName="/ppt/slideLayouts/slideLayout43.xml" ContentType="application/vnd.openxmlformats-officedocument.presentationml.slideLayout+xml"/>
  <Override PartName="/ppt/slideLayouts/slideLayout249.xml" ContentType="application/vnd.openxmlformats-officedocument.presentationml.slideLayout+xml"/>
  <Override PartName="/ppt/slideLayouts/slideLayout464.xml" ContentType="application/vnd.openxmlformats-officedocument.presentationml.slideLayout+xml"/>
  <Override PartName="/ppt/slideLayouts/slideLayout87.xml" ContentType="application/vnd.openxmlformats-officedocument.presentationml.slideLayout+xml"/>
  <Override PartName="/ppt/slideLayouts/slideLayout395.xml" ContentType="application/vnd.openxmlformats-officedocument.presentationml.slideLayout+xml"/>
  <Override PartName="/ppt/slideMasters/slideMaster30.xml" ContentType="application/vnd.openxmlformats-officedocument.presentationml.slideMaster+xml"/>
  <Override PartName="/ppt/slideLayouts/slideLayout16.xml" ContentType="application/vnd.openxmlformats-officedocument.presentationml.slideLayout+xml"/>
  <Override PartName="/ppt/slideLayouts/slideLayout109.xml" ContentType="application/vnd.openxmlformats-officedocument.presentationml.slideLayout+xml"/>
  <Override PartName="/ppt/slideLayouts/slideLayout324.xml" ContentType="application/vnd.openxmlformats-officedocument.presentationml.slideLayout+xml"/>
  <Override PartName="/ppt/slideLayouts/slideLayout255.xml" ContentType="application/vnd.openxmlformats-officedocument.presentationml.slideLayout+xml"/>
  <Override PartName="/ppt/slideLayouts/slideLayout437.xml" ContentType="application/vnd.openxmlformats-officedocument.presentationml.slideLayout+xml"/>
  <Override PartName="/ppt/theme/theme11.xml" ContentType="application/vnd.openxmlformats-officedocument.theme+xml"/>
  <Override PartName="/ppt/slideLayouts/slideLayout186.xml" ContentType="application/vnd.openxmlformats-officedocument.presentationml.slideLayout+xml"/>
  <Override PartName="/ppt/slideLayouts/slideLayout77.xml" ContentType="application/vnd.openxmlformats-officedocument.presentationml.slideLayout+xml"/>
  <Override PartName="/ppt/slideLayouts/slideLayout385.xml" ContentType="application/vnd.openxmlformats-officedocument.presentationml.slideLayout+xml"/>
  <Override PartName="/ppt/theme/theme39.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Masters/slideMaster2.xml" ContentType="application/vnd.openxmlformats-officedocument.presentationml.slideMaster+xml"/>
  <Override PartName="/ppt/slideLayouts/slideLayout115.xml" ContentType="application/vnd.openxmlformats-officedocument.presentationml.slideLayout+xml"/>
  <Override PartName="/ppt/slideLayouts/slideLayout330.xml" ContentType="application/vnd.openxmlformats-officedocument.presentationml.slideLayout+xml"/>
  <Override PartName="/ppt/slideLayouts/slideLayout261.xml" ContentType="application/vnd.openxmlformats-officedocument.presentationml.slideLayout+xml"/>
  <Override PartName="/ppt/slideMasters/slideMaster20.xml" ContentType="application/vnd.openxmlformats-officedocument.presentationml.slideMaster+xml"/>
  <Override PartName="/ppt/slideLayouts/slideLayout427.xml" ContentType="application/vnd.openxmlformats-officedocument.presentationml.slideLayout+xml"/>
  <Override PartName="/ppt/slideLayouts/slideLayout245.xml" ContentType="application/vnd.openxmlformats-officedocument.presentationml.slideLayout+xml"/>
  <Override PartName="/ppt/slideLayouts/slideLayout358.xml" ContentType="application/vnd.openxmlformats-officedocument.presentationml.slideLayout+xml"/>
  <Override PartName="/ppt/slideLayouts/slideLayout83.xml" ContentType="application/vnd.openxmlformats-officedocument.presentationml.slideLayout+xml"/>
  <Override PartName="/ppt/slideLayouts/slideLayout289.xml" ContentType="application/vnd.openxmlformats-officedocument.presentationml.slideLayout+xml"/>
  <Override PartName="/ppt/slideLayouts/slideLayout176.xml" ContentType="application/vnd.openxmlformats-officedocument.presentationml.slideLayout+xml"/>
  <Override PartName="/ppt/slideLayouts/slideLayout391.xml" ContentType="application/vnd.openxmlformats-officedocument.presentationml.slideLayout+xml"/>
  <Override PartName="/ppt/slideLayouts/slideLayout460.xml" ContentType="application/vnd.openxmlformats-officedocument.presentationml.slideLayout+xml"/>
  <Override PartName="/ppt/slideLayouts/slideLayout67.xml" ContentType="application/vnd.openxmlformats-officedocument.presentationml.slideLayout+xml"/>
  <Override PartName="/ppt/theme/theme29.xml" ContentType="application/vnd.openxmlformats-officedocument.theme+xml"/>
  <Override PartName="/ppt/slideLayouts/slideLayout121.xml" ContentType="application/vnd.openxmlformats-officedocument.presentationml.slideLayout+xml"/>
  <Override PartName="/ppt/slideLayouts/slideLayout12.xml" ContentType="application/vnd.openxmlformats-officedocument.presentationml.slideLayout+xml"/>
  <Override PartName="/ppt/slideLayouts/slideLayout105.xml" ContentType="application/vnd.openxmlformats-officedocument.presentationml.slideLayout+xml"/>
  <Override PartName="/ppt/slideLayouts/slideLayout218.xml" ContentType="application/vnd.openxmlformats-officedocument.presentationml.slideLayout+xml"/>
  <Override PartName="/ppt/slideLayouts/slideLayout320.xml" ContentType="application/vnd.openxmlformats-officedocument.presentationml.slideLayout+xml"/>
  <Override PartName="/ppt/slideLayouts/slideLayout251.xml" ContentType="application/vnd.openxmlformats-officedocument.presentationml.slideLayout+xml"/>
  <Override PartName="/ppt/slideLayouts/slideLayout433.xml" ContentType="application/vnd.openxmlformats-officedocument.presentationml.slideLayout+xml"/>
  <Override PartName="/ppt/slideLayouts/slideLayout417.xml" ContentType="application/vnd.openxmlformats-officedocument.presentationml.slideLayout+xml"/>
  <Override PartName="/ppt/slideLayouts/slideLayout182.xml" ContentType="application/vnd.openxmlformats-officedocument.presentationml.slideLayout+xml"/>
  <Override PartName="/ppt/slideLayouts/slideLayout348.xml" ContentType="application/vnd.openxmlformats-officedocument.presentationml.slideLayout+xml"/>
  <Override PartName="/ppt/slideLayouts/slideLayout73.xml" ContentType="application/vnd.openxmlformats-officedocument.presentationml.slideLayout+xml"/>
  <Override PartName="/ppt/slideLayouts/slideLayout2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 id="2147483663" r:id="rId14"/>
    <p:sldMasterId id="2147483664" r:id="rId15"/>
    <p:sldMasterId id="2147483665" r:id="rId16"/>
    <p:sldMasterId id="2147483666" r:id="rId17"/>
    <p:sldMasterId id="2147483667" r:id="rId18"/>
    <p:sldMasterId id="2147483668" r:id="rId19"/>
    <p:sldMasterId id="2147483669" r:id="rId20"/>
    <p:sldMasterId id="2147483670" r:id="rId21"/>
    <p:sldMasterId id="2147483671" r:id="rId22"/>
    <p:sldMasterId id="2147483672" r:id="rId23"/>
    <p:sldMasterId id="2147483673" r:id="rId24"/>
    <p:sldMasterId id="2147483674" r:id="rId25"/>
    <p:sldMasterId id="2147483675" r:id="rId26"/>
    <p:sldMasterId id="2147483676" r:id="rId27"/>
    <p:sldMasterId id="2147483677" r:id="rId28"/>
    <p:sldMasterId id="2147483678" r:id="rId29"/>
    <p:sldMasterId id="2147483679" r:id="rId30"/>
    <p:sldMasterId id="2147483680" r:id="rId31"/>
    <p:sldMasterId id="2147483681" r:id="rId32"/>
    <p:sldMasterId id="2147483682" r:id="rId33"/>
    <p:sldMasterId id="2147483683" r:id="rId34"/>
    <p:sldMasterId id="2147483684" r:id="rId35"/>
    <p:sldMasterId id="2147489501" r:id="rId36"/>
    <p:sldMasterId id="2147489927" r:id="rId37"/>
    <p:sldMasterId id="2147492065" r:id="rId38"/>
    <p:sldMasterId id="2147492077" r:id="rId39"/>
    <p:sldMasterId id="2147492089" r:id="rId40"/>
    <p:sldMasterId id="2147492115" r:id="rId41"/>
    <p:sldMasterId id="2147492140" r:id="rId42"/>
  </p:sldMasterIdLst>
  <p:notesMasterIdLst>
    <p:notesMasterId r:id="rId49"/>
  </p:notesMasterIdLst>
  <p:handoutMasterIdLst>
    <p:handoutMasterId r:id="rId50"/>
  </p:handoutMasterIdLst>
  <p:sldIdLst>
    <p:sldId id="256" r:id="rId43"/>
    <p:sldId id="326" r:id="rId44"/>
    <p:sldId id="327" r:id="rId45"/>
    <p:sldId id="322" r:id="rId46"/>
    <p:sldId id="321" r:id="rId47"/>
    <p:sldId id="320"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00"/>
    <a:srgbClr val="008000"/>
    <a:srgbClr val="99FF66"/>
    <a:srgbClr val="FF3300"/>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7889" autoAdjust="0"/>
    <p:restoredTop sz="84772" autoAdjust="0"/>
  </p:normalViewPr>
  <p:slideViewPr>
    <p:cSldViewPr snapToGrid="0">
      <p:cViewPr varScale="1">
        <p:scale>
          <a:sx n="128" d="100"/>
          <a:sy n="128" d="100"/>
        </p:scale>
        <p:origin x="-96"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8"/>
    </p:cViewPr>
  </p:sorterViewPr>
  <p:notesViewPr>
    <p:cSldViewPr snapToGrid="0">
      <p:cViewPr varScale="1">
        <p:scale>
          <a:sx n="66" d="100"/>
          <a:sy n="66" d="100"/>
        </p:scale>
        <p:origin x="-3222"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 Target="slides/slide1.xml"/><Relationship Id="rId44" Type="http://schemas.openxmlformats.org/officeDocument/2006/relationships/slide" Target="slides/slide2.xml"/><Relationship Id="rId45" Type="http://schemas.openxmlformats.org/officeDocument/2006/relationships/slide" Target="slides/slide3.xml"/><Relationship Id="rId46" Type="http://schemas.openxmlformats.org/officeDocument/2006/relationships/slide" Target="slides/slide4.xml"/><Relationship Id="rId47" Type="http://schemas.openxmlformats.org/officeDocument/2006/relationships/slide" Target="slides/slide5.xml"/><Relationship Id="rId48" Type="http://schemas.openxmlformats.org/officeDocument/2006/relationships/slide" Target="slides/slide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93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93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93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1FD12C6-F18E-4AEF-AC66-3E5832DFC9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9E4F1713-7507-42C1-92BA-716A57C7F4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 </a:t>
            </a:r>
          </a:p>
        </p:txBody>
      </p:sp>
      <p:sp>
        <p:nvSpPr>
          <p:cNvPr id="68612" name="Slide Number Placeholder 3"/>
          <p:cNvSpPr>
            <a:spLocks noGrp="1"/>
          </p:cNvSpPr>
          <p:nvPr>
            <p:ph type="sldNum" sz="quarter" idx="5"/>
          </p:nvPr>
        </p:nvSpPr>
        <p:spPr>
          <a:noFill/>
        </p:spPr>
        <p:txBody>
          <a:bodyPr/>
          <a:lstStyle/>
          <a:p>
            <a:fld id="{C7FA398E-8A63-4926-B481-4857BEA7A6BB}"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F4477FEE-4FD4-4C67-812A-4B6DE340BF08}" type="slidenum">
              <a:rPr lang="en-US" sz="1200">
                <a:solidFill>
                  <a:srgbClr val="000000"/>
                </a:solidFill>
              </a:rPr>
              <a:pPr algn="r" defTabSz="931863" eaLnBrk="1" hangingPunct="1"/>
              <a:t>4</a:t>
            </a:fld>
            <a:endParaRPr lang="en-US" sz="1200">
              <a:solidFill>
                <a:srgbClr val="000000"/>
              </a:solidFill>
            </a:endParaRPr>
          </a:p>
        </p:txBody>
      </p:sp>
      <p:sp>
        <p:nvSpPr>
          <p:cNvPr id="69635" name="Slide Image Placeholder 1"/>
          <p:cNvSpPr>
            <a:spLocks noGrp="1" noRot="1" noChangeAspect="1" noTextEdit="1"/>
          </p:cNvSpPr>
          <p:nvPr>
            <p:ph type="sldImg"/>
          </p:nvPr>
        </p:nvSpPr>
        <p:spPr>
          <a:xfrm>
            <a:off x="1168400" y="685800"/>
            <a:ext cx="4673600" cy="3505200"/>
          </a:xfrm>
          <a:ln/>
        </p:spPr>
      </p:sp>
      <p:sp>
        <p:nvSpPr>
          <p:cNvPr id="69636" name="Notes Placeholder 2"/>
          <p:cNvSpPr>
            <a:spLocks noGrp="1"/>
          </p:cNvSpPr>
          <p:nvPr>
            <p:ph type="body" idx="1"/>
          </p:nvPr>
        </p:nvSpPr>
        <p:spPr>
          <a:xfrm>
            <a:off x="915988" y="4419600"/>
            <a:ext cx="5178425" cy="4191000"/>
          </a:xfrm>
          <a:noFill/>
          <a:ln/>
        </p:spPr>
        <p:txBody>
          <a:bodyPr/>
          <a:lstStyle/>
          <a:p>
            <a:pPr eaLnBrk="1" hangingPunct="1"/>
            <a:endParaRPr lang="en-US" smtClean="0"/>
          </a:p>
        </p:txBody>
      </p:sp>
      <p:sp>
        <p:nvSpPr>
          <p:cNvPr id="69637" name="Slide Number Placeholder 3"/>
          <p:cNvSpPr txBox="1">
            <a:spLocks noGrp="1"/>
          </p:cNvSpPr>
          <p:nvPr/>
        </p:nvSpPr>
        <p:spPr bwMode="auto">
          <a:xfrm>
            <a:off x="3962400" y="8839200"/>
            <a:ext cx="3048000" cy="457200"/>
          </a:xfrm>
          <a:prstGeom prst="rect">
            <a:avLst/>
          </a:prstGeom>
          <a:noFill/>
          <a:ln w="9525">
            <a:noFill/>
            <a:miter lim="800000"/>
            <a:headEnd/>
            <a:tailEnd/>
          </a:ln>
        </p:spPr>
        <p:txBody>
          <a:bodyPr lIns="93177" tIns="46589" rIns="93177" bIns="46589" anchor="b"/>
          <a:lstStyle/>
          <a:p>
            <a:pPr algn="r" defTabSz="931863" eaLnBrk="1" hangingPunct="1"/>
            <a:fld id="{3EC4AF9E-A2AA-47A2-B067-317A7272EB54}" type="slidenum">
              <a:rPr lang="en-US" sz="1200">
                <a:solidFill>
                  <a:srgbClr val="000000"/>
                </a:solidFill>
                <a:cs typeface="Arial" charset="0"/>
              </a:rPr>
              <a:pPr algn="r" defTabSz="931863" eaLnBrk="1" hangingPunct="1"/>
              <a:t>4</a:t>
            </a:fld>
            <a:endParaRPr lang="en-US" sz="120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15DB1AA4-1BD9-413E-ABB9-F258657B497E}"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descr="ORNL cover graphic"/>
          <p:cNvPicPr>
            <a:picLocks noChangeAspect="1" noChangeArrowheads="1"/>
          </p:cNvPicPr>
          <p:nvPr/>
        </p:nvPicPr>
        <p:blipFill>
          <a:blip r:embed="rId2" cstate="print"/>
          <a:srcRect/>
          <a:stretch>
            <a:fillRect/>
          </a:stretch>
        </p:blipFill>
        <p:spPr bwMode="auto">
          <a:xfrm>
            <a:off x="0" y="989013"/>
            <a:ext cx="5065713" cy="5035550"/>
          </a:xfrm>
          <a:prstGeom prst="rect">
            <a:avLst/>
          </a:prstGeom>
          <a:noFill/>
          <a:ln w="9525">
            <a:noFill/>
            <a:miter lim="800000"/>
            <a:headEnd/>
            <a:tailEnd/>
          </a:ln>
        </p:spPr>
      </p:pic>
      <p:sp>
        <p:nvSpPr>
          <p:cNvPr id="5" name="Rectangle 5"/>
          <p:cNvSpPr>
            <a:spLocks noChangeArrowheads="1"/>
          </p:cNvSpPr>
          <p:nvPr/>
        </p:nvSpPr>
        <p:spPr bwMode="auto">
          <a:xfrm>
            <a:off x="127000" y="6496050"/>
            <a:ext cx="3278188" cy="274638"/>
          </a:xfrm>
          <a:prstGeom prst="rect">
            <a:avLst/>
          </a:prstGeom>
          <a:noFill/>
          <a:ln w="9525" algn="ctr">
            <a:noFill/>
            <a:miter lim="800000"/>
            <a:headEnd/>
            <a:tailEnd/>
          </a:ln>
          <a:effectLst/>
        </p:spPr>
        <p:txBody>
          <a:bodyPr/>
          <a:lstStyle/>
          <a:p>
            <a:pPr>
              <a:lnSpc>
                <a:spcPct val="90000"/>
              </a:lnSpc>
              <a:defRPr/>
            </a:pPr>
            <a:r>
              <a:rPr lang="en-US" sz="900" b="1">
                <a:solidFill>
                  <a:schemeClr val="tx2"/>
                </a:solidFill>
                <a:latin typeface="Times New Roman" pitchFamily="18" charset="0"/>
                <a:cs typeface="Times New Roman" pitchFamily="18" charset="0"/>
              </a:rPr>
              <a:t>Managed by UT-Battelle</a:t>
            </a:r>
            <a:br>
              <a:rPr lang="en-US" sz="900" b="1">
                <a:solidFill>
                  <a:schemeClr val="tx2"/>
                </a:solidFill>
                <a:latin typeface="Times New Roman" pitchFamily="18" charset="0"/>
                <a:cs typeface="Times New Roman" pitchFamily="18" charset="0"/>
              </a:rPr>
            </a:br>
            <a:r>
              <a:rPr lang="en-US" sz="900" b="1">
                <a:solidFill>
                  <a:schemeClr val="tx2"/>
                </a:solidFill>
                <a:latin typeface="Times New Roman" pitchFamily="18" charset="0"/>
                <a:cs typeface="Times New Roman" pitchFamily="18" charset="0"/>
              </a:rPr>
              <a:t>for the Department of Energy</a:t>
            </a:r>
          </a:p>
        </p:txBody>
      </p:sp>
      <p:sp>
        <p:nvSpPr>
          <p:cNvPr id="6" name="Freeform 6"/>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pPr>
              <a:defRPr/>
            </a:pPr>
            <a:endParaRPr lang="en-US"/>
          </a:p>
        </p:txBody>
      </p:sp>
      <p:pic>
        <p:nvPicPr>
          <p:cNvPr id="7" name="Picture 7" descr="ORNL_leaf white"/>
          <p:cNvPicPr>
            <a:picLocks noChangeAspect="1" noChangeArrowheads="1"/>
          </p:cNvPicPr>
          <p:nvPr/>
        </p:nvPicPr>
        <p:blipFill>
          <a:blip r:embed="rId3" cstate="print"/>
          <a:srcRect/>
          <a:stretch>
            <a:fillRect/>
          </a:stretch>
        </p:blipFill>
        <p:spPr bwMode="auto">
          <a:xfrm>
            <a:off x="8037513" y="6264275"/>
            <a:ext cx="1074737" cy="557213"/>
          </a:xfrm>
          <a:prstGeom prst="rect">
            <a:avLst/>
          </a:prstGeom>
          <a:noFill/>
          <a:effectLst>
            <a:outerShdw algn="ctr" rotWithShape="0">
              <a:schemeClr val="bg2"/>
            </a:outerShdw>
          </a:effectLst>
        </p:spPr>
      </p:pic>
      <p:sp>
        <p:nvSpPr>
          <p:cNvPr id="5123" name="Rectangle 3"/>
          <p:cNvSpPr>
            <a:spLocks noGrp="1" noChangeArrowheads="1"/>
          </p:cNvSpPr>
          <p:nvPr>
            <p:ph type="subTitle" idx="1"/>
          </p:nvPr>
        </p:nvSpPr>
        <p:spPr>
          <a:xfrm>
            <a:off x="5257800" y="2247900"/>
            <a:ext cx="3733800" cy="1485900"/>
          </a:xfrm>
        </p:spPr>
        <p:txBody>
          <a:bodyPr/>
          <a:lstStyle>
            <a:lvl1pPr marL="0" indent="0" algn="r">
              <a:buFont typeface="Symbol" pitchFamily="18" charset="2"/>
              <a:buNone/>
              <a:defRPr sz="2400" i="1"/>
            </a:lvl1pPr>
          </a:lstStyle>
          <a:p>
            <a:r>
              <a:rPr lang="en-US"/>
              <a:t>Click to edit Master subtitle style</a:t>
            </a:r>
          </a:p>
        </p:txBody>
      </p:sp>
      <p:sp>
        <p:nvSpPr>
          <p:cNvPr id="5124" name="Rectangle 4"/>
          <p:cNvSpPr>
            <a:spLocks noGrp="1" noChangeArrowheads="1"/>
          </p:cNvSpPr>
          <p:nvPr>
            <p:ph type="ctrTitle"/>
          </p:nvPr>
        </p:nvSpPr>
        <p:spPr>
          <a:xfrm>
            <a:off x="800100" y="157163"/>
            <a:ext cx="8229600" cy="461962"/>
          </a:xfrm>
        </p:spPr>
        <p:txBody>
          <a:bodyPr/>
          <a:lstStyle>
            <a:lvl1pPr algn="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354138"/>
            <a:ext cx="4067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354138"/>
            <a:ext cx="4067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53988"/>
            <a:ext cx="2193925"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650" y="153988"/>
            <a:ext cx="642937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439738"/>
            <a:ext cx="20732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439738"/>
            <a:ext cx="60706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354138"/>
            <a:ext cx="4067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354138"/>
            <a:ext cx="4067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439738"/>
            <a:ext cx="20732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439738"/>
            <a:ext cx="60706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4F12634A-EEC2-447B-A9BC-01DAA226DF2E}" type="slidenum">
              <a:rPr lang="en-US"/>
              <a:pPr>
                <a:defRPr/>
              </a:pPr>
              <a:t>‹#›</a:t>
            </a:fld>
            <a:endParaRPr lang="en-US"/>
          </a:p>
        </p:txBody>
      </p:sp>
    </p:spTree>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189BEFCB-88C2-4618-9CAA-6E491619EF2B}" type="slidenum">
              <a:rPr lang="en-US"/>
              <a:pPr>
                <a:defRPr/>
              </a:pPr>
              <a:t>‹#›</a:t>
            </a:fld>
            <a:endParaRPr lang="en-US"/>
          </a:p>
        </p:txBody>
      </p:sp>
    </p:spTree>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94CF328-ACCB-41F6-8A25-C448612917BB}" type="slidenum">
              <a:rPr lang="en-US"/>
              <a:pPr>
                <a:defRPr/>
              </a:pPr>
              <a:t>‹#›</a:t>
            </a:fld>
            <a:endParaRPr lang="en-US"/>
          </a:p>
        </p:txBody>
      </p:sp>
    </p:spTree>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AA05617D-8E39-4538-9D77-D144CF8A2DCD}" type="slidenum">
              <a:rPr lang="en-US"/>
              <a:pPr>
                <a:defRPr/>
              </a:pPr>
              <a:t>‹#›</a:t>
            </a:fld>
            <a:endParaRPr lang="en-US"/>
          </a:p>
        </p:txBody>
      </p:sp>
    </p:spTree>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C7DA1986-526B-4B54-9C55-A3D57AB325E2}" type="slidenum">
              <a:rPr lang="en-US"/>
              <a:pPr>
                <a:defRPr/>
              </a:pPr>
              <a:t>‹#›</a:t>
            </a:fld>
            <a:endParaRPr lang="en-US"/>
          </a:p>
        </p:txBody>
      </p:sp>
    </p:spTree>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CAF34197-BDA8-4A91-A06B-6D316B06F562}" type="slidenum">
              <a:rPr lang="en-US"/>
              <a:pPr>
                <a:defRPr/>
              </a:pPr>
              <a:t>‹#›</a:t>
            </a:fld>
            <a:endParaRPr lang="en-US"/>
          </a:p>
        </p:txBody>
      </p:sp>
    </p:spTree>
  </p:cSld>
  <p:clrMapOvr>
    <a:masterClrMapping/>
  </p:clrMapOvr>
  <p:transition>
    <p:fade thruBlk="1"/>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83AC1CF6-22C1-4429-8305-268485F506BC}" type="slidenum">
              <a:rPr lang="en-US"/>
              <a:pPr>
                <a:defRPr/>
              </a:pPr>
              <a:t>‹#›</a:t>
            </a:fld>
            <a:endParaRPr lang="en-US"/>
          </a:p>
        </p:txBody>
      </p:sp>
    </p:spTree>
  </p:cSld>
  <p:clrMapOvr>
    <a:masterClrMapping/>
  </p:clrMapOvr>
  <p:transition>
    <p:fade thruBlk="1"/>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45EF17E-8533-4EFD-8E42-2EFF062BD8BE}"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052E10CC-C7BC-4C92-B95D-E508204B1399}" type="slidenum">
              <a:rPr lang="en-US"/>
              <a:pPr>
                <a:defRPr/>
              </a:pPr>
              <a:t>‹#›</a:t>
            </a:fld>
            <a:endParaRPr lang="en-US"/>
          </a:p>
        </p:txBody>
      </p:sp>
    </p:spTree>
  </p:cSld>
  <p:clrMapOvr>
    <a:masterClrMapping/>
  </p:clrMapOvr>
  <p:transition>
    <p:fade thruBlk="1"/>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67B8A4A-E750-4AFD-8261-63CD2A6705D3}" type="slidenum">
              <a:rPr lang="en-US"/>
              <a:pPr>
                <a:defRPr/>
              </a:pPr>
              <a:t>‹#›</a:t>
            </a:fld>
            <a:endParaRPr lang="en-US"/>
          </a:p>
        </p:txBody>
      </p:sp>
    </p:spTree>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C8E29F8-FBF3-4CEB-A17C-E75DDCAAFD4B}" type="slidenum">
              <a:rPr lang="en-US"/>
              <a:pPr>
                <a:defRPr/>
              </a:pPr>
              <a:t>‹#›</a:t>
            </a:fld>
            <a:endParaRPr lang="en-US"/>
          </a:p>
        </p:txBody>
      </p:sp>
    </p:spTree>
  </p:cSld>
  <p:clrMapOvr>
    <a:masterClrMapping/>
  </p:clrMapOvr>
  <p:transition>
    <p:fade thruBlk="1"/>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B07B042-5B9A-4E06-AB5C-6B7A7C3C4DBE}" type="slidenum">
              <a:rPr lang="en-US"/>
              <a:pPr>
                <a:defRPr/>
              </a:pPr>
              <a:t>‹#›</a:t>
            </a:fld>
            <a:endParaRPr lang="en-US"/>
          </a:p>
        </p:txBody>
      </p:sp>
    </p:spTree>
  </p:cSld>
  <p:clrMapOvr>
    <a:masterClrMapping/>
  </p:clrMapOvr>
  <p:transition>
    <p:fade thruBlk="1"/>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A0F4B93-6805-40C0-94E7-84BF8D04CA83}" type="slidenum">
              <a:rPr lang="en-US"/>
              <a:pPr>
                <a:defRPr/>
              </a:pPr>
              <a:t>‹#›</a:t>
            </a:fld>
            <a:endParaRPr lang="en-US"/>
          </a:p>
        </p:txBody>
      </p:sp>
    </p:spTree>
  </p:cSld>
  <p:clrMapOvr>
    <a:masterClrMapping/>
  </p:clrMapOvr>
  <p:transition>
    <p:fade thruBlk="1"/>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2E5A450-32C0-4193-9794-1E87B81FAD7B}" type="slidenum">
              <a:rPr lang="en-US"/>
              <a:pPr>
                <a:defRPr/>
              </a:pPr>
              <a:t>‹#›</a:t>
            </a:fld>
            <a:endParaRPr lang="en-US"/>
          </a:p>
        </p:txBody>
      </p:sp>
    </p:spTree>
  </p:cSld>
  <p:clrMapOvr>
    <a:masterClrMapping/>
  </p:clrMapOvr>
  <p:transition>
    <p:fade thruBlk="1"/>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B1394CC9-639A-48C5-95A7-2DA5C8C29204}" type="slidenum">
              <a:rPr lang="en-US"/>
              <a:pPr>
                <a:defRPr/>
              </a:pPr>
              <a:t>‹#›</a:t>
            </a:fld>
            <a:endParaRPr lang="en-US"/>
          </a:p>
        </p:txBody>
      </p:sp>
    </p:spTree>
  </p:cSld>
  <p:clrMapOvr>
    <a:masterClrMapping/>
  </p:clrMapOvr>
  <p:transition>
    <p:fade thruBlk="1"/>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A7BE3F70-1BC4-4598-A66D-E984023A3567}" type="slidenum">
              <a:rPr lang="en-US"/>
              <a:pPr>
                <a:defRPr/>
              </a:pPr>
              <a:t>‹#›</a:t>
            </a:fld>
            <a:endParaRPr lang="en-US"/>
          </a:p>
        </p:txBody>
      </p:sp>
    </p:spTree>
  </p:cSld>
  <p:clrMapOvr>
    <a:masterClrMapping/>
  </p:clrMapOvr>
  <p:transition>
    <p:fade thruBlk="1"/>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5B23F911-F661-4EEA-A876-E85FE77FDC6E}" type="slidenum">
              <a:rPr lang="en-US"/>
              <a:pPr>
                <a:defRPr/>
              </a:pPr>
              <a:t>‹#›</a:t>
            </a:fld>
            <a:endParaRPr lang="en-US"/>
          </a:p>
        </p:txBody>
      </p:sp>
    </p:spTree>
  </p:cSld>
  <p:clrMapOvr>
    <a:masterClrMapping/>
  </p:clrMapOvr>
  <p:transition>
    <p:fade thruBlk="1"/>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73C05825-6A09-419E-8A09-43525B86DB00}" type="slidenum">
              <a:rPr lang="en-US"/>
              <a:pPr>
                <a:defRPr/>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C3D308D0-0E5E-49B4-B311-7F2DF46686B2}" type="slidenum">
              <a:rPr lang="en-US"/>
              <a:pPr>
                <a:defRPr/>
              </a:pPr>
              <a:t>‹#›</a:t>
            </a:fld>
            <a:endParaRPr lang="en-US"/>
          </a:p>
        </p:txBody>
      </p:sp>
    </p:spTree>
  </p:cSld>
  <p:clrMapOvr>
    <a:masterClrMapping/>
  </p:clrMapOvr>
  <p:transition>
    <p:fade thruBlk="1"/>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41A5C26-08A9-435E-8355-E413ACBECEFB}" type="slidenum">
              <a:rPr lang="en-US"/>
              <a:pPr>
                <a:defRPr/>
              </a:pPr>
              <a:t>‹#›</a:t>
            </a:fld>
            <a:endParaRPr lang="en-US"/>
          </a:p>
        </p:txBody>
      </p:sp>
    </p:spTree>
  </p:cSld>
  <p:clrMapOvr>
    <a:masterClrMapping/>
  </p:clrMapOvr>
  <p:transition>
    <p:fade thruBlk="1"/>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2ED6E6F-421E-4189-AF6A-E748F10892AC}" type="slidenum">
              <a:rPr lang="en-US"/>
              <a:pPr>
                <a:defRPr/>
              </a:pPr>
              <a:t>‹#›</a:t>
            </a:fld>
            <a:endParaRPr lang="en-US"/>
          </a:p>
        </p:txBody>
      </p:sp>
    </p:spTree>
  </p:cSld>
  <p:clrMapOvr>
    <a:masterClrMapping/>
  </p:clrMapOvr>
  <p:transition>
    <p:fade thruBlk="1"/>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8F762753-57DA-4EF2-B846-CE14A7BA739D}" type="slidenum">
              <a:rPr lang="en-US"/>
              <a:pPr>
                <a:defRPr/>
              </a:pPr>
              <a:t>‹#›</a:t>
            </a:fld>
            <a:endParaRPr lang="en-US"/>
          </a:p>
        </p:txBody>
      </p:sp>
    </p:spTree>
  </p:cSld>
  <p:clrMapOvr>
    <a:masterClrMapping/>
  </p:clrMapOvr>
  <p:transition>
    <p:fade thruBlk="1"/>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0D9E13EC-505C-4603-8960-B73868A1B334}" type="slidenum">
              <a:rPr lang="en-US"/>
              <a:pPr>
                <a:defRPr/>
              </a:pPr>
              <a:t>‹#›</a:t>
            </a:fld>
            <a:endParaRPr lang="en-US"/>
          </a:p>
        </p:txBody>
      </p:sp>
    </p:spTree>
  </p:cSld>
  <p:clrMapOvr>
    <a:masterClrMapping/>
  </p:clrMapOvr>
  <p:transition>
    <p:fade thruBlk="1"/>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A36DB5D-AEDA-4627-8F8D-3D67A6A93364}" type="slidenum">
              <a:rPr lang="en-US"/>
              <a:pPr>
                <a:defRPr/>
              </a:pPr>
              <a:t>‹#›</a:t>
            </a:fld>
            <a:endParaRPr lang="en-US"/>
          </a:p>
        </p:txBody>
      </p:sp>
    </p:spTree>
  </p:cSld>
  <p:clrMapOvr>
    <a:masterClrMapping/>
  </p:clrMapOvr>
  <p:transition>
    <p:fade thruBlk="1"/>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285958A-D352-49F3-A054-C408D2066924}" type="slidenum">
              <a:rPr lang="en-US"/>
              <a:pPr>
                <a:defRPr/>
              </a:pPr>
              <a:t>‹#›</a:t>
            </a:fld>
            <a:endParaRPr lang="en-US"/>
          </a:p>
        </p:txBody>
      </p:sp>
    </p:spTree>
  </p:cSld>
  <p:clrMapOvr>
    <a:masterClrMapping/>
  </p:clrMapOvr>
  <p:transition>
    <p:fade thruBlk="1"/>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CA9D4901-93EB-4584-9710-5E824BC06823}" type="slidenum">
              <a:rPr lang="en-US"/>
              <a:pPr>
                <a:defRPr/>
              </a:pPr>
              <a:t>‹#›</a:t>
            </a:fld>
            <a:endParaRPr lang="en-US"/>
          </a:p>
        </p:txBody>
      </p:sp>
    </p:spTree>
  </p:cSld>
  <p:clrMapOvr>
    <a:masterClrMapping/>
  </p:clrMapOvr>
  <p:transition>
    <p:fade thruBlk="1"/>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5377D6BA-CB4F-4A4C-83D9-6769AEF2AD1F}" type="slidenum">
              <a:rPr lang="en-US"/>
              <a:pPr>
                <a:defRPr/>
              </a:pPr>
              <a:t>‹#›</a:t>
            </a:fld>
            <a:endParaRPr lang="en-US"/>
          </a:p>
        </p:txBody>
      </p:sp>
    </p:spTree>
  </p:cSld>
  <p:clrMapOvr>
    <a:masterClrMapping/>
  </p:clrMapOvr>
  <p:transition>
    <p:fade thruBlk="1"/>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937A443E-B99D-4D16-816F-77091949282E}" type="slidenum">
              <a:rPr lang="en-US"/>
              <a:pPr>
                <a:defRPr/>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50397213-C97C-4F15-B344-DDC24CAC4AAF}" type="slidenum">
              <a:rPr lang="en-US"/>
              <a:pPr>
                <a:defRPr/>
              </a:pPr>
              <a:t>‹#›</a:t>
            </a:fld>
            <a:endParaRPr lang="en-US"/>
          </a:p>
        </p:txBody>
      </p:sp>
    </p:spTree>
  </p:cSld>
  <p:clrMapOvr>
    <a:masterClrMapping/>
  </p:clrMapOvr>
  <p:transition>
    <p:fade thruBlk="1"/>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FF43B068-0266-4FC3-951B-9B0D32188274}" type="slidenum">
              <a:rPr lang="en-US"/>
              <a:pPr>
                <a:defRPr/>
              </a:pPr>
              <a:t>‹#›</a:t>
            </a:fld>
            <a:endParaRPr lang="en-US"/>
          </a:p>
        </p:txBody>
      </p:sp>
    </p:spTree>
  </p:cSld>
  <p:clrMapOvr>
    <a:masterClrMapping/>
  </p:clrMapOvr>
  <p:transition>
    <p:fade thruBlk="1"/>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771CC01E-74CA-45EB-AE7D-298FCC037FB5}" type="slidenum">
              <a:rPr lang="en-US"/>
              <a:pPr>
                <a:defRPr/>
              </a:pPr>
              <a:t>‹#›</a:t>
            </a:fld>
            <a:endParaRPr lang="en-US"/>
          </a:p>
        </p:txBody>
      </p:sp>
    </p:spTree>
  </p:cSld>
  <p:clrMapOvr>
    <a:masterClrMapping/>
  </p:clrMapOvr>
  <p:transition>
    <p:fade thruBlk="1"/>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8F8B0C5-430D-46EE-BD51-05A6B9E886E3}" type="slidenum">
              <a:rPr lang="en-US"/>
              <a:pPr>
                <a:defRPr/>
              </a:pPr>
              <a:t>‹#›</a:t>
            </a:fld>
            <a:endParaRPr lang="en-US"/>
          </a:p>
        </p:txBody>
      </p:sp>
    </p:spTree>
  </p:cSld>
  <p:clrMapOvr>
    <a:masterClrMapping/>
  </p:clrMapOvr>
  <p:transition>
    <p:fade thruBlk="1"/>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979F678-7953-4B7A-BD32-EBD233629253}" type="slidenum">
              <a:rPr lang="en-US"/>
              <a:pPr>
                <a:defRPr/>
              </a:pPr>
              <a:t>‹#›</a:t>
            </a:fld>
            <a:endParaRPr lang="en-US"/>
          </a:p>
        </p:txBody>
      </p:sp>
    </p:spTree>
  </p:cSld>
  <p:clrMapOvr>
    <a:masterClrMapping/>
  </p:clrMapOvr>
  <p:transition>
    <p:fade thruBlk="1"/>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6E8B725-D669-4F54-B2F8-5F803D06AB92}" type="slidenum">
              <a:rPr lang="en-US"/>
              <a:pPr>
                <a:defRPr/>
              </a:pPr>
              <a:t>‹#›</a:t>
            </a:fld>
            <a:endParaRPr lang="en-US"/>
          </a:p>
        </p:txBody>
      </p:sp>
    </p:spTree>
  </p:cSld>
  <p:clrMapOvr>
    <a:masterClrMapping/>
  </p:clrMapOvr>
  <p:transition>
    <p:fade thruBlk="1"/>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A3F4A56-F4AF-4FFD-B042-D95FA8EBEA81}" type="slidenum">
              <a:rPr lang="en-US"/>
              <a:pPr>
                <a:defRPr/>
              </a:pPr>
              <a:t>‹#›</a:t>
            </a:fld>
            <a:endParaRPr lang="en-US"/>
          </a:p>
        </p:txBody>
      </p:sp>
    </p:spTree>
  </p:cSld>
  <p:clrMapOvr>
    <a:masterClrMapping/>
  </p:clrMapOvr>
  <p:transition>
    <p:fade thruBlk="1"/>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948B20D-A8FD-4105-949D-F020A756B50C}" type="slidenum">
              <a:rPr lang="en-US"/>
              <a:pPr>
                <a:defRPr/>
              </a:pPr>
              <a:t>‹#›</a:t>
            </a:fld>
            <a:endParaRPr lang="en-US"/>
          </a:p>
        </p:txBody>
      </p:sp>
    </p:spTree>
  </p:cSld>
  <p:clrMapOvr>
    <a:masterClrMapping/>
  </p:clrMapOvr>
  <p:transition>
    <p:fade thruBlk="1"/>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09BE49B1-4448-45A4-A823-9759D50190C5}" type="slidenum">
              <a:rPr lang="en-US"/>
              <a:pPr>
                <a:defRPr/>
              </a:pPr>
              <a:t>‹#›</a:t>
            </a:fld>
            <a:endParaRPr lang="en-US"/>
          </a:p>
        </p:txBody>
      </p:sp>
    </p:spTree>
  </p:cSld>
  <p:clrMapOvr>
    <a:masterClrMapping/>
  </p:clrMapOvr>
  <p:transition>
    <p:fade thruBlk="1"/>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B20B77B0-71BE-4C6E-AE15-E8097FD0B830}" type="slidenum">
              <a:rPr lang="en-US"/>
              <a:pPr>
                <a:defRPr/>
              </a:pPr>
              <a:t>‹#›</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489421E9-7B07-4D3C-87B5-CEA01E04314B}" type="slidenum">
              <a:rPr lang="en-US"/>
              <a:pPr>
                <a:defRPr/>
              </a:pPr>
              <a:t>‹#›</a:t>
            </a:fld>
            <a:endParaRPr lang="en-US"/>
          </a:p>
        </p:txBody>
      </p:sp>
    </p:spTree>
  </p:cSld>
  <p:clrMapOvr>
    <a:masterClrMapping/>
  </p:clrMapOvr>
  <p:transition>
    <p:fade thruBlk="1"/>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28654688-EE4A-475A-974B-2B49FE0E07BD}" type="slidenum">
              <a:rPr lang="en-US"/>
              <a:pPr>
                <a:defRPr/>
              </a:pPr>
              <a:t>‹#›</a:t>
            </a:fld>
            <a:endParaRPr lang="en-US"/>
          </a:p>
        </p:txBody>
      </p:sp>
    </p:spTree>
  </p:cSld>
  <p:clrMapOvr>
    <a:masterClrMapping/>
  </p:clrMapOvr>
  <p:transition>
    <p:fade thruBlk="1"/>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6BF2A81F-3602-40E1-8C2E-BF44F16BDFE0}" type="slidenum">
              <a:rPr lang="en-US"/>
              <a:pPr>
                <a:defRPr/>
              </a:pPr>
              <a:t>‹#›</a:t>
            </a:fld>
            <a:endParaRPr lang="en-US"/>
          </a:p>
        </p:txBody>
      </p:sp>
    </p:spTree>
  </p:cSld>
  <p:clrMapOvr>
    <a:masterClrMapping/>
  </p:clrMapOvr>
  <p:transition>
    <p:fade thruBlk="1"/>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B4DCE59-73B1-46BA-9918-CC48FCC25995}" type="slidenum">
              <a:rPr lang="en-US"/>
              <a:pPr>
                <a:defRPr/>
              </a:pPr>
              <a:t>‹#›</a:t>
            </a:fld>
            <a:endParaRPr lang="en-US"/>
          </a:p>
        </p:txBody>
      </p:sp>
    </p:spTree>
  </p:cSld>
  <p:clrMapOvr>
    <a:masterClrMapping/>
  </p:clrMapOvr>
  <p:transition>
    <p:fade thruBlk="1"/>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1B5B241-EDAB-4A90-969C-E0AB0B58C3CD}" type="slidenum">
              <a:rPr lang="en-US"/>
              <a:pPr>
                <a:defRPr/>
              </a:pPr>
              <a:t>‹#›</a:t>
            </a:fld>
            <a:endParaRPr lang="en-US"/>
          </a:p>
        </p:txBody>
      </p:sp>
    </p:spTree>
  </p:cSld>
  <p:clrMapOvr>
    <a:masterClrMapping/>
  </p:clrMapOvr>
  <p:transition>
    <p:fade thruBlk="1"/>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8EAB735-8754-4C3D-88A5-49AD91AC6CD0}" type="slidenum">
              <a:rPr lang="en-US"/>
              <a:pPr>
                <a:defRPr/>
              </a:pPr>
              <a:t>‹#›</a:t>
            </a:fld>
            <a:endParaRPr lang="en-US"/>
          </a:p>
        </p:txBody>
      </p:sp>
    </p:spTree>
  </p:cSld>
  <p:clrMapOvr>
    <a:masterClrMapping/>
  </p:clrMapOvr>
  <p:transition>
    <p:fade thruBlk="1"/>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8CF039B-CEBE-47F5-904C-20CA51178905}" type="slidenum">
              <a:rPr lang="en-US"/>
              <a:pPr>
                <a:defRPr/>
              </a:pPr>
              <a:t>‹#›</a:t>
            </a:fld>
            <a:endParaRPr lang="en-US"/>
          </a:p>
        </p:txBody>
      </p:sp>
    </p:spTree>
  </p:cSld>
  <p:clrMapOvr>
    <a:masterClrMapping/>
  </p:clrMapOvr>
  <p:transition>
    <p:fade thruBlk="1"/>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9EC812D4-7309-4D9A-A405-6291774CE04C}" type="slidenum">
              <a:rPr lang="en-US"/>
              <a:pPr>
                <a:defRPr/>
              </a:pPr>
              <a:t>‹#›</a:t>
            </a:fld>
            <a:endParaRPr lang="en-US"/>
          </a:p>
        </p:txBody>
      </p:sp>
    </p:spTree>
  </p:cSld>
  <p:clrMapOvr>
    <a:masterClrMapping/>
  </p:clrMapOvr>
  <p:transition>
    <p:fade thruBlk="1"/>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99FCE80-BC30-4E70-8C7F-487C4009C89F}" type="slidenum">
              <a:rPr lang="en-US"/>
              <a:pPr>
                <a:defRPr/>
              </a:pPr>
              <a:t>‹#›</a:t>
            </a:fld>
            <a:endParaRPr lang="en-US"/>
          </a:p>
        </p:txBody>
      </p:sp>
    </p:spTree>
  </p:cSld>
  <p:clrMapOvr>
    <a:masterClrMapping/>
  </p:clrMapOvr>
  <p:transition>
    <p:fade thruBlk="1"/>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A1A0607F-05B4-4E23-AE56-EB64CC7BF800}" type="slidenum">
              <a:rPr lang="en-US"/>
              <a:pPr>
                <a:defRPr/>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DC3650B0-117C-43E1-886B-09A528E4667C}" type="slidenum">
              <a:rPr lang="en-US"/>
              <a:pPr>
                <a:defRPr/>
              </a:pPr>
              <a:t>‹#›</a:t>
            </a:fld>
            <a:endParaRPr lang="en-US"/>
          </a:p>
        </p:txBody>
      </p:sp>
    </p:spTree>
  </p:cSld>
  <p:clrMapOvr>
    <a:masterClrMapping/>
  </p:clrMapOvr>
  <p:transition>
    <p:fade thruBlk="1"/>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2F27CDCC-CA45-474F-A39F-AAF007D23AAB}" type="slidenum">
              <a:rPr lang="en-US"/>
              <a:pPr>
                <a:defRPr/>
              </a:pPr>
              <a:t>‹#›</a:t>
            </a:fld>
            <a:endParaRPr lang="en-US"/>
          </a:p>
        </p:txBody>
      </p:sp>
    </p:spTree>
  </p:cSld>
  <p:clrMapOvr>
    <a:masterClrMapping/>
  </p:clrMapOvr>
  <p:transition>
    <p:fade thruBlk="1"/>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85DAC6B2-4740-4CBE-86C4-DB71DD98CBD8}" type="slidenum">
              <a:rPr lang="en-US"/>
              <a:pPr>
                <a:defRPr/>
              </a:pPr>
              <a:t>‹#›</a:t>
            </a:fld>
            <a:endParaRPr lang="en-US"/>
          </a:p>
        </p:txBody>
      </p:sp>
    </p:spTree>
  </p:cSld>
  <p:clrMapOvr>
    <a:masterClrMapping/>
  </p:clrMapOvr>
  <p:transition>
    <p:fade thruBlk="1"/>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EFA4613E-5D11-410E-8766-52353AFCCBDE}" type="slidenum">
              <a:rPr lang="en-US"/>
              <a:pPr>
                <a:defRPr/>
              </a:pPr>
              <a:t>‹#›</a:t>
            </a:fld>
            <a:endParaRPr lang="en-US"/>
          </a:p>
        </p:txBody>
      </p:sp>
    </p:spTree>
  </p:cSld>
  <p:clrMapOvr>
    <a:masterClrMapping/>
  </p:clrMapOvr>
  <p:transition>
    <p:fade thruBlk="1"/>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E476C4A-7A2E-4FAC-944C-093BAF9CDEAC}" type="slidenum">
              <a:rPr lang="en-US"/>
              <a:pPr>
                <a:defRPr/>
              </a:pPr>
              <a:t>‹#›</a:t>
            </a:fld>
            <a:endParaRPr lang="en-US"/>
          </a:p>
        </p:txBody>
      </p:sp>
    </p:spTree>
  </p:cSld>
  <p:clrMapOvr>
    <a:masterClrMapping/>
  </p:clrMapOvr>
  <p:transition>
    <p:fade thruBlk="1"/>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C7298E8-FE2A-46DD-8EBC-3806023B9D57}" type="slidenum">
              <a:rPr lang="en-US"/>
              <a:pPr>
                <a:defRPr/>
              </a:pPr>
              <a:t>‹#›</a:t>
            </a:fld>
            <a:endParaRPr lang="en-US"/>
          </a:p>
        </p:txBody>
      </p:sp>
    </p:spTree>
  </p:cSld>
  <p:clrMapOvr>
    <a:masterClrMapping/>
  </p:clrMapOvr>
  <p:transition>
    <p:fade thruBlk="1"/>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5C2A096-3ED1-465C-A6BA-A918A6C529F4}" type="slidenum">
              <a:rPr lang="en-US"/>
              <a:pPr>
                <a:defRPr/>
              </a:pPr>
              <a:t>‹#›</a:t>
            </a:fld>
            <a:endParaRPr lang="en-US"/>
          </a:p>
        </p:txBody>
      </p:sp>
    </p:spTree>
  </p:cSld>
  <p:clrMapOvr>
    <a:masterClrMapping/>
  </p:clrMapOvr>
  <p:transition>
    <p:fade thruBlk="1"/>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3A5AD398-EB49-4D75-BB5C-59FCC58B5D06}" type="slidenum">
              <a:rPr lang="en-US"/>
              <a:pPr>
                <a:defRPr/>
              </a:pPr>
              <a:t>‹#›</a:t>
            </a:fld>
            <a:endParaRPr lang="en-US"/>
          </a:p>
        </p:txBody>
      </p:sp>
    </p:spTree>
  </p:cSld>
  <p:clrMapOvr>
    <a:masterClrMapping/>
  </p:clrMapOvr>
  <p:transition>
    <p:fade thruBlk="1"/>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598FB26-38E2-4368-9C82-751FB7C99923}" type="slidenum">
              <a:rPr lang="en-US"/>
              <a:pPr>
                <a:defRPr/>
              </a:pPr>
              <a:t>‹#›</a:t>
            </a:fld>
            <a:endParaRPr lang="en-US"/>
          </a:p>
        </p:txBody>
      </p:sp>
    </p:spTree>
  </p:cSld>
  <p:clrMapOvr>
    <a:masterClrMapping/>
  </p:clrMapOvr>
  <p:transition>
    <p:fade thruBlk="1"/>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DB6798E-7035-4EB2-BE42-0F2048F81B54}" type="slidenum">
              <a:rPr lang="en-US"/>
              <a:pPr>
                <a:defRPr/>
              </a:pPr>
              <a:t>‹#›</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BD77586-FB40-474E-9653-4EBBFC0C3322}" type="slidenum">
              <a:rPr lang="en-US"/>
              <a:pPr>
                <a:defRPr/>
              </a:pPr>
              <a:t>‹#›</a:t>
            </a:fld>
            <a:endParaRPr lang="en-US"/>
          </a:p>
        </p:txBody>
      </p:sp>
    </p:spTree>
  </p:cSld>
  <p:clrMapOvr>
    <a:masterClrMapping/>
  </p:clrMapOvr>
  <p:transition>
    <p:fade thruBlk="1"/>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F244F39B-EC71-40BD-AA92-82EC99F75444}" type="slidenum">
              <a:rPr lang="en-US"/>
              <a:pPr>
                <a:defRPr/>
              </a:pPr>
              <a:t>‹#›</a:t>
            </a:fld>
            <a:endParaRPr lang="en-US"/>
          </a:p>
        </p:txBody>
      </p:sp>
    </p:spTree>
  </p:cSld>
  <p:clrMapOvr>
    <a:masterClrMapping/>
  </p:clrMapOvr>
  <p:transition>
    <p:fade thruBlk="1"/>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08994A8B-B914-4921-ABD4-BC8CDE441274}" type="slidenum">
              <a:rPr lang="en-US"/>
              <a:pPr>
                <a:defRPr/>
              </a:pPr>
              <a:t>‹#›</a:t>
            </a:fld>
            <a:endParaRPr lang="en-US"/>
          </a:p>
        </p:txBody>
      </p:sp>
    </p:spTree>
  </p:cSld>
  <p:clrMapOvr>
    <a:masterClrMapping/>
  </p:clrMapOvr>
  <p:transition>
    <p:fade thruBlk="1"/>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32622AB8-939F-4547-B949-68C730D8E06F}" type="slidenum">
              <a:rPr lang="en-US"/>
              <a:pPr>
                <a:defRPr/>
              </a:pPr>
              <a:t>‹#›</a:t>
            </a:fld>
            <a:endParaRPr lang="en-US"/>
          </a:p>
        </p:txBody>
      </p:sp>
    </p:spTree>
  </p:cSld>
  <p:clrMapOvr>
    <a:masterClrMapping/>
  </p:clrMapOvr>
  <p:transition>
    <p:fade thruBlk="1"/>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EA94F037-BF51-45EB-ADA1-D12F724863BD}" type="slidenum">
              <a:rPr lang="en-US"/>
              <a:pPr>
                <a:defRPr/>
              </a:pPr>
              <a:t>‹#›</a:t>
            </a:fld>
            <a:endParaRPr lang="en-US"/>
          </a:p>
        </p:txBody>
      </p:sp>
    </p:spTree>
  </p:cSld>
  <p:clrMapOvr>
    <a:masterClrMapping/>
  </p:clrMapOvr>
  <p:transition>
    <p:fade thruBlk="1"/>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438CBAB-9907-408B-876F-DEE23E933C26}" type="slidenum">
              <a:rPr lang="en-US"/>
              <a:pPr>
                <a:defRPr/>
              </a:pPr>
              <a:t>‹#›</a:t>
            </a:fld>
            <a:endParaRPr lang="en-US"/>
          </a:p>
        </p:txBody>
      </p:sp>
    </p:spTree>
  </p:cSld>
  <p:clrMapOvr>
    <a:masterClrMapping/>
  </p:clrMapOvr>
  <p:transition>
    <p:fade thruBlk="1"/>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4B7CC768-2677-49D6-B36B-9D956A9B1816}" type="slidenum">
              <a:rPr lang="en-US"/>
              <a:pPr>
                <a:defRPr/>
              </a:pPr>
              <a:t>‹#›</a:t>
            </a:fld>
            <a:endParaRPr lang="en-US"/>
          </a:p>
        </p:txBody>
      </p:sp>
    </p:spTree>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026F9E0-B847-4A5E-9C17-F727F5DAB517}" type="slidenum">
              <a:rPr lang="en-US"/>
              <a:pPr>
                <a:defRPr/>
              </a:pPr>
              <a:t>‹#›</a:t>
            </a:fld>
            <a:endParaRPr lang="en-US"/>
          </a:p>
        </p:txBody>
      </p:sp>
    </p:spTree>
  </p:cSld>
  <p:clrMapOvr>
    <a:masterClrMapping/>
  </p:clrMapOvr>
  <p:transition>
    <p:fade thruBlk="1"/>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2B93098-B4F7-4125-BEA6-E33ED92971F1}" type="slidenum">
              <a:rPr lang="en-US"/>
              <a:pPr>
                <a:defRPr/>
              </a:pPr>
              <a:t>‹#›</a:t>
            </a:fld>
            <a:endParaRPr lang="en-US"/>
          </a:p>
        </p:txBody>
      </p:sp>
    </p:spTree>
  </p:cSld>
  <p:clrMapOvr>
    <a:masterClrMapping/>
  </p:clrMapOvr>
  <p:transition>
    <p:fade thruBlk="1"/>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CDFA396-EB64-489F-8B7C-6059C392FD93}" type="slidenum">
              <a:rPr lang="en-US"/>
              <a:pPr>
                <a:defRPr/>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907A35B2-146E-403B-943E-CC4599C0E502}" type="slidenum">
              <a:rPr lang="en-US"/>
              <a:pPr>
                <a:defRPr/>
              </a:pPr>
              <a:t>‹#›</a:t>
            </a:fld>
            <a:endParaRPr lang="en-US"/>
          </a:p>
        </p:txBody>
      </p:sp>
    </p:spTree>
  </p:cSld>
  <p:clrMapOvr>
    <a:masterClrMapping/>
  </p:clrMapOvr>
  <p:transition>
    <p:fade thruBlk="1"/>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C8C6B591-5899-4D85-B5E5-10AE56923713}" type="slidenum">
              <a:rPr lang="en-US"/>
              <a:pPr>
                <a:defRPr/>
              </a:pPr>
              <a:t>‹#›</a:t>
            </a:fld>
            <a:endParaRPr lang="en-US"/>
          </a:p>
        </p:txBody>
      </p:sp>
    </p:spTree>
  </p:cSld>
  <p:clrMapOvr>
    <a:masterClrMapping/>
  </p:clrMapOvr>
  <p:transition>
    <p:fade thruBlk="1"/>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850982A0-8282-4F90-A338-B7AC9B24ABCE}" type="slidenum">
              <a:rPr lang="en-US"/>
              <a:pPr>
                <a:defRPr/>
              </a:pPr>
              <a:t>‹#›</a:t>
            </a:fld>
            <a:endParaRPr lang="en-US"/>
          </a:p>
        </p:txBody>
      </p:sp>
    </p:spTree>
  </p:cSld>
  <p:clrMapOvr>
    <a:masterClrMapping/>
  </p:clrMapOvr>
  <p:transition>
    <p:fade thruBlk="1"/>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DBFE9EF4-C569-4EF1-BA42-38B646147D70}" type="slidenum">
              <a:rPr lang="en-US"/>
              <a:pPr>
                <a:defRPr/>
              </a:pPr>
              <a:t>‹#›</a:t>
            </a:fld>
            <a:endParaRPr lang="en-US"/>
          </a:p>
        </p:txBody>
      </p:sp>
    </p:spTree>
  </p:cSld>
  <p:clrMapOvr>
    <a:masterClrMapping/>
  </p:clrMapOvr>
  <p:transition>
    <p:fade thruBlk="1"/>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80B81DE7-7503-44F2-94AB-BD38EC879CB6}" type="slidenum">
              <a:rPr lang="en-US"/>
              <a:pPr>
                <a:defRPr/>
              </a:pPr>
              <a:t>‹#›</a:t>
            </a:fld>
            <a:endParaRPr lang="en-US"/>
          </a:p>
        </p:txBody>
      </p:sp>
    </p:spTree>
  </p:cSld>
  <p:clrMapOvr>
    <a:masterClrMapping/>
  </p:clrMapOvr>
  <p:transition>
    <p:fade thruBlk="1"/>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E957CAF-2ADD-4C36-8455-63D8C7DCF7EE}" type="slidenum">
              <a:rPr lang="en-US"/>
              <a:pPr>
                <a:defRPr/>
              </a:pPr>
              <a:t>‹#›</a:t>
            </a:fld>
            <a:endParaRPr lang="en-US"/>
          </a:p>
        </p:txBody>
      </p:sp>
    </p:spTree>
  </p:cSld>
  <p:clrMapOvr>
    <a:masterClrMapping/>
  </p:clrMapOvr>
  <p:transition>
    <p:fade thruBlk="1"/>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3B9F51A0-2560-4B4C-A126-0B9DCBEA33F1}" type="slidenum">
              <a:rPr lang="en-US"/>
              <a:pPr>
                <a:defRPr/>
              </a:pPr>
              <a:t>‹#›</a:t>
            </a:fld>
            <a:endParaRPr lang="en-US"/>
          </a:p>
        </p:txBody>
      </p:sp>
    </p:spTree>
  </p:cSld>
  <p:clrMapOvr>
    <a:masterClrMapping/>
  </p:clrMapOvr>
  <p:transition>
    <p:fade thruBlk="1"/>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06D482C-024F-4BFF-A5F9-F397FBF5941C}" type="slidenum">
              <a:rPr lang="en-US"/>
              <a:pPr>
                <a:defRPr/>
              </a:pPr>
              <a:t>‹#›</a:t>
            </a:fld>
            <a:endParaRPr lang="en-US"/>
          </a:p>
        </p:txBody>
      </p:sp>
    </p:spTree>
  </p:cSld>
  <p:clrMapOvr>
    <a:masterClrMapping/>
  </p:clrMapOvr>
  <p:transition>
    <p:fade thruBlk="1"/>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9FC8B06-737B-4A35-820B-FEE9DC91A381}" type="slidenum">
              <a:rPr lang="en-US"/>
              <a:pPr>
                <a:defRPr/>
              </a:pPr>
              <a:t>‹#›</a:t>
            </a:fld>
            <a:endParaRPr lang="en-US"/>
          </a:p>
        </p:txBody>
      </p:sp>
    </p:spTree>
  </p:cSld>
  <p:clrMapOvr>
    <a:masterClrMapping/>
  </p:clrMapOvr>
  <p:transition>
    <p:fade thruBlk="1"/>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36B3326-2D03-4C8B-9E45-167EF0B2F3C6}"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899921E-3AD6-4FFF-BC40-D259A259B669}" type="slidenum">
              <a:rPr lang="en-US"/>
              <a:pPr>
                <a:defRPr/>
              </a:pPr>
              <a:t>‹#›</a:t>
            </a:fld>
            <a:endParaRPr lang="en-US"/>
          </a:p>
        </p:txBody>
      </p:sp>
    </p:spTree>
  </p:cSld>
  <p:clrMapOvr>
    <a:masterClrMapping/>
  </p:clrMapOvr>
  <p:transition>
    <p:fade thruBlk="1"/>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AB089F9-1BE2-46C4-BDA8-B272CCF745FF}" type="slidenum">
              <a:rPr lang="en-US"/>
              <a:pPr>
                <a:defRPr/>
              </a:pPr>
              <a:t>‹#›</a:t>
            </a:fld>
            <a:endParaRPr lang="en-US"/>
          </a:p>
        </p:txBody>
      </p:sp>
    </p:spTree>
  </p:cSld>
  <p:clrMapOvr>
    <a:masterClrMapping/>
  </p:clrMapOvr>
  <p:transition>
    <p:fade thruBlk="1"/>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94B8D8CA-546C-4CA2-A3B1-4D17BE5A7BB4}" type="slidenum">
              <a:rPr lang="en-US"/>
              <a:pPr>
                <a:defRPr/>
              </a:pPr>
              <a:t>‹#›</a:t>
            </a:fld>
            <a:endParaRPr lang="en-US"/>
          </a:p>
        </p:txBody>
      </p:sp>
    </p:spTree>
  </p:cSld>
  <p:clrMapOvr>
    <a:masterClrMapping/>
  </p:clrMapOvr>
  <p:transition>
    <p:fade thruBlk="1"/>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2B03F308-E425-41DB-B787-EA22E99DEB42}" type="slidenum">
              <a:rPr lang="en-US"/>
              <a:pPr>
                <a:defRPr/>
              </a:pPr>
              <a:t>‹#›</a:t>
            </a:fld>
            <a:endParaRPr lang="en-US"/>
          </a:p>
        </p:txBody>
      </p:sp>
    </p:spTree>
  </p:cSld>
  <p:clrMapOvr>
    <a:masterClrMapping/>
  </p:clrMapOvr>
  <p:transition>
    <p:fade thruBlk="1"/>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4CB53B68-33C6-4868-8B96-19A892FA69FD}" type="slidenum">
              <a:rPr lang="en-US"/>
              <a:pPr>
                <a:defRPr/>
              </a:pPr>
              <a:t>‹#›</a:t>
            </a:fld>
            <a:endParaRPr lang="en-US"/>
          </a:p>
        </p:txBody>
      </p:sp>
    </p:spTree>
  </p:cSld>
  <p:clrMapOvr>
    <a:masterClrMapping/>
  </p:clrMapOvr>
  <p:transition>
    <p:fade thruBlk="1"/>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8E9EBD07-8C54-4A24-B386-CD2B4BB52811}" type="slidenum">
              <a:rPr lang="en-US"/>
              <a:pPr>
                <a:defRPr/>
              </a:pPr>
              <a:t>‹#›</a:t>
            </a:fld>
            <a:endParaRPr lang="en-US"/>
          </a:p>
        </p:txBody>
      </p:sp>
    </p:spTree>
  </p:cSld>
  <p:clrMapOvr>
    <a:masterClrMapping/>
  </p:clrMapOvr>
  <p:transition>
    <p:fade thruBlk="1"/>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555CD574-BDB1-4866-A264-C048654AF41E}" type="slidenum">
              <a:rPr lang="en-US"/>
              <a:pPr>
                <a:defRPr/>
              </a:pPr>
              <a:t>‹#›</a:t>
            </a:fld>
            <a:endParaRPr lang="en-US"/>
          </a:p>
        </p:txBody>
      </p:sp>
    </p:spTree>
  </p:cSld>
  <p:clrMapOvr>
    <a:masterClrMapping/>
  </p:clrMapOvr>
  <p:transition>
    <p:fade thruBlk="1"/>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0840EEDD-A957-4579-BA8A-6E6DE11494F7}" type="slidenum">
              <a:rPr lang="en-US"/>
              <a:pPr>
                <a:defRPr/>
              </a:pPr>
              <a:t>‹#›</a:t>
            </a:fld>
            <a:endParaRPr lang="en-US"/>
          </a:p>
        </p:txBody>
      </p:sp>
    </p:spTree>
  </p:cSld>
  <p:clrMapOvr>
    <a:masterClrMapping/>
  </p:clrMapOvr>
  <p:transition>
    <p:fade thruBlk="1"/>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49DE996E-4CBE-499E-A1DB-03D8D896EA63}" type="slidenum">
              <a:rPr lang="en-US"/>
              <a:pPr>
                <a:defRPr/>
              </a:pPr>
              <a:t>‹#›</a:t>
            </a:fld>
            <a:endParaRPr lang="en-US"/>
          </a:p>
        </p:txBody>
      </p:sp>
    </p:spTree>
  </p:cSld>
  <p:clrMapOvr>
    <a:masterClrMapping/>
  </p:clrMapOvr>
  <p:transition>
    <p:fade thruBlk="1"/>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2FB4EED-90C0-4313-8F23-E85CD49BAAA2}" type="slidenum">
              <a:rPr lang="en-US"/>
              <a:pPr>
                <a:defRPr/>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8B8729B-9B51-4DB5-B987-D3626EAAD075}" type="slidenum">
              <a:rPr lang="en-US"/>
              <a:pPr>
                <a:defRPr/>
              </a:pPr>
              <a:t>‹#›</a:t>
            </a:fld>
            <a:endParaRPr lang="en-US"/>
          </a:p>
        </p:txBody>
      </p:sp>
    </p:spTree>
  </p:cSld>
  <p:clrMapOvr>
    <a:masterClrMapping/>
  </p:clrMapOvr>
  <p:transition>
    <p:fade thruBlk="1"/>
  </p:transition>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41A8E329-F675-491D-A275-F543E1FC163C}" type="slidenum">
              <a:rPr lang="en-US"/>
              <a:pPr>
                <a:defRPr/>
              </a:pPr>
              <a:t>‹#›</a:t>
            </a:fld>
            <a:endParaRPr lang="en-US"/>
          </a:p>
        </p:txBody>
      </p:sp>
    </p:spTree>
  </p:cSld>
  <p:clrMapOvr>
    <a:masterClrMapping/>
  </p:clrMapOvr>
  <p:transition>
    <p:fade thruBlk="1"/>
  </p:transition>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D01F7A6-5622-4169-A10B-98383F77AEAB}" type="slidenum">
              <a:rPr lang="en-US"/>
              <a:pPr>
                <a:defRPr/>
              </a:pPr>
              <a:t>‹#›</a:t>
            </a:fld>
            <a:endParaRPr lang="en-US"/>
          </a:p>
        </p:txBody>
      </p:sp>
    </p:spTree>
  </p:cSld>
  <p:clrMapOvr>
    <a:masterClrMapping/>
  </p:clrMapOvr>
  <p:transition>
    <p:fade thruBlk="1"/>
  </p:transition>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847084E-C97F-473C-9494-BA403A217296}" type="slidenum">
              <a:rPr lang="en-US"/>
              <a:pPr>
                <a:defRPr/>
              </a:pPr>
              <a:t>‹#›</a:t>
            </a:fld>
            <a:endParaRPr lang="en-US"/>
          </a:p>
        </p:txBody>
      </p:sp>
    </p:spTree>
  </p:cSld>
  <p:clrMapOvr>
    <a:masterClrMapping/>
  </p:clrMapOvr>
  <p:transition>
    <p:fade thruBlk="1"/>
  </p:transition>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09C43393-C247-4004-BDAA-BDE1D3E38A90}" type="slidenum">
              <a:rPr lang="en-US"/>
              <a:pPr>
                <a:defRPr/>
              </a:pPr>
              <a:t>‹#›</a:t>
            </a:fld>
            <a:endParaRPr lang="en-US"/>
          </a:p>
        </p:txBody>
      </p:sp>
    </p:spTree>
  </p:cSld>
  <p:clrMapOvr>
    <a:masterClrMapping/>
  </p:clrMapOvr>
  <p:transition>
    <p:fade thruBlk="1"/>
  </p:transition>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7C4D239F-E0EA-4503-A120-5A8ED8B1A2FC}" type="slidenum">
              <a:rPr lang="en-US"/>
              <a:pPr>
                <a:defRPr/>
              </a:pPr>
              <a:t>‹#›</a:t>
            </a:fld>
            <a:endParaRPr lang="en-US"/>
          </a:p>
        </p:txBody>
      </p:sp>
    </p:spTree>
  </p:cSld>
  <p:clrMapOvr>
    <a:masterClrMapping/>
  </p:clrMapOvr>
  <p:transition>
    <p:fade thruBlk="1"/>
  </p:transition>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5B12FF14-8A7E-4E33-B6A4-78481945C8C2}" type="slidenum">
              <a:rPr lang="en-US"/>
              <a:pPr>
                <a:defRPr/>
              </a:pPr>
              <a:t>‹#›</a:t>
            </a:fld>
            <a:endParaRPr lang="en-US"/>
          </a:p>
        </p:txBody>
      </p:sp>
    </p:spTree>
  </p:cSld>
  <p:clrMapOvr>
    <a:masterClrMapping/>
  </p:clrMapOvr>
  <p:transition>
    <p:fade thruBlk="1"/>
  </p:transition>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5AB78DB6-326A-4416-B44C-4B702EEA3DF8}" type="slidenum">
              <a:rPr lang="en-US"/>
              <a:pPr>
                <a:defRPr/>
              </a:pPr>
              <a:t>‹#›</a:t>
            </a:fld>
            <a:endParaRPr lang="en-US"/>
          </a:p>
        </p:txBody>
      </p:sp>
    </p:spTree>
  </p:cSld>
  <p:clrMapOvr>
    <a:masterClrMapping/>
  </p:clrMapOvr>
  <p:transition>
    <p:fade thruBlk="1"/>
  </p:transition>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FDA537CE-4F11-4520-94C1-04BFDA71A53D}" type="slidenum">
              <a:rPr lang="en-US"/>
              <a:pPr>
                <a:defRPr/>
              </a:pPr>
              <a:t>‹#›</a:t>
            </a:fld>
            <a:endParaRPr lang="en-US"/>
          </a:p>
        </p:txBody>
      </p:sp>
    </p:spTree>
  </p:cSld>
  <p:clrMapOvr>
    <a:masterClrMapping/>
  </p:clrMapOvr>
  <p:transition>
    <p:fade thruBlk="1"/>
  </p:transition>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DC55C01-BB46-4D28-85F9-DD246164ACA7}" type="slidenum">
              <a:rPr lang="en-US"/>
              <a:pPr>
                <a:defRPr/>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7A47E28D-BA7F-432F-882B-167CF030D94E}" type="slidenum">
              <a:rPr lang="en-US"/>
              <a:pPr>
                <a:defRPr/>
              </a:pPr>
              <a:t>‹#›</a:t>
            </a:fld>
            <a:endParaRPr lang="en-US"/>
          </a:p>
        </p:txBody>
      </p:sp>
    </p:spTree>
  </p:cSld>
  <p:clrMapOvr>
    <a:masterClrMapping/>
  </p:clrMapOvr>
  <p:transition>
    <p:fade thruBlk="1"/>
  </p:transition>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7928ACE1-4F16-465E-AA54-DCEBF15F6821}" type="slidenum">
              <a:rPr lang="en-US"/>
              <a:pPr>
                <a:defRPr/>
              </a:pPr>
              <a:t>‹#›</a:t>
            </a:fld>
            <a:endParaRPr lang="en-US"/>
          </a:p>
        </p:txBody>
      </p:sp>
    </p:spTree>
  </p:cSld>
  <p:clrMapOvr>
    <a:masterClrMapping/>
  </p:clrMapOvr>
  <p:transition>
    <p:fade thruBlk="1"/>
  </p:transition>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CCCFE0C-D338-490F-8D04-E4F969BBF10F}" type="slidenum">
              <a:rPr lang="en-US"/>
              <a:pPr>
                <a:defRPr/>
              </a:pPr>
              <a:t>‹#›</a:t>
            </a:fld>
            <a:endParaRPr lang="en-US"/>
          </a:p>
        </p:txBody>
      </p:sp>
    </p:spTree>
  </p:cSld>
  <p:clrMapOvr>
    <a:masterClrMapping/>
  </p:clrMapOvr>
  <p:transition>
    <p:fade thruBlk="1"/>
  </p:transition>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79BA4A9-E094-41FF-90EF-075131D1C4E3}" type="slidenum">
              <a:rPr lang="en-US"/>
              <a:pPr>
                <a:defRPr/>
              </a:pPr>
              <a:t>‹#›</a:t>
            </a:fld>
            <a:endParaRPr lang="en-US"/>
          </a:p>
        </p:txBody>
      </p:sp>
    </p:spTree>
  </p:cSld>
  <p:clrMapOvr>
    <a:masterClrMapping/>
  </p:clrMapOvr>
  <p:transition>
    <p:fade thruBlk="1"/>
  </p:transition>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6C4AFA5-9CC0-44DC-8F48-43EC5FE30A52}" type="slidenum">
              <a:rPr lang="en-US"/>
              <a:pPr>
                <a:defRPr/>
              </a:pPr>
              <a:t>‹#›</a:t>
            </a:fld>
            <a:endParaRPr lang="en-US"/>
          </a:p>
        </p:txBody>
      </p:sp>
    </p:spTree>
  </p:cSld>
  <p:clrMapOvr>
    <a:masterClrMapping/>
  </p:clrMapOvr>
  <p:transition>
    <p:fade thruBlk="1"/>
  </p:transition>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A05B7960-35DC-414A-A5E0-50C26049059F}" type="slidenum">
              <a:rPr lang="en-US"/>
              <a:pPr>
                <a:defRPr/>
              </a:pPr>
              <a:t>‹#›</a:t>
            </a:fld>
            <a:endParaRPr lang="en-US"/>
          </a:p>
        </p:txBody>
      </p:sp>
    </p:spTree>
  </p:cSld>
  <p:clrMapOvr>
    <a:masterClrMapping/>
  </p:clrMapOvr>
  <p:transition>
    <p:fade thruBlk="1"/>
  </p:transition>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37DDFE7A-C83B-49B8-9008-A10EFFAFE5E8}" type="slidenum">
              <a:rPr lang="en-US"/>
              <a:pPr>
                <a:defRPr/>
              </a:pPr>
              <a:t>‹#›</a:t>
            </a:fld>
            <a:endParaRPr lang="en-US"/>
          </a:p>
        </p:txBody>
      </p:sp>
    </p:spTree>
  </p:cSld>
  <p:clrMapOvr>
    <a:masterClrMapping/>
  </p:clrMapOvr>
  <p:transition>
    <p:fade thruBlk="1"/>
  </p:transition>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EAFB4CC3-F3EC-4CBE-A3F0-8C22576AB4B1}" type="slidenum">
              <a:rPr lang="en-US"/>
              <a:pPr>
                <a:defRPr/>
              </a:pPr>
              <a:t>‹#›</a:t>
            </a:fld>
            <a:endParaRPr lang="en-US"/>
          </a:p>
        </p:txBody>
      </p:sp>
    </p:spTree>
  </p:cSld>
  <p:clrMapOvr>
    <a:masterClrMapping/>
  </p:clrMapOvr>
  <p:transition>
    <p:fade thruBlk="1"/>
  </p:transition>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CACAEDDF-E016-42B1-AC92-A858258BA377}" type="slidenum">
              <a:rPr lang="en-US"/>
              <a:pPr>
                <a:defRPr/>
              </a:pPr>
              <a:t>‹#›</a:t>
            </a:fld>
            <a:endParaRPr lang="en-US"/>
          </a:p>
        </p:txBody>
      </p:sp>
    </p:spTree>
  </p:cSld>
  <p:clrMapOvr>
    <a:masterClrMapping/>
  </p:clrMapOvr>
  <p:transition>
    <p:fade thruBlk="1"/>
  </p:transition>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5ECAEB5E-725C-445A-A0E7-3229AA6D7918}" type="slidenum">
              <a:rPr lang="en-US"/>
              <a:pPr>
                <a:defRPr/>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2A19C81-8143-4B76-8D75-3BDE3DAB6215}" type="slidenum">
              <a:rPr lang="en-US"/>
              <a:pPr>
                <a:defRPr/>
              </a:pPr>
              <a:t>‹#›</a:t>
            </a:fld>
            <a:endParaRPr lang="en-US"/>
          </a:p>
        </p:txBody>
      </p:sp>
    </p:spTree>
  </p:cSld>
  <p:clrMapOvr>
    <a:masterClrMapping/>
  </p:clrMapOvr>
  <p:transition>
    <p:fade thruBlk="1"/>
  </p:transition>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FAB3F9C-83A7-4043-8C02-D297B914542A}" type="slidenum">
              <a:rPr lang="en-US"/>
              <a:pPr>
                <a:defRPr/>
              </a:pPr>
              <a:t>‹#›</a:t>
            </a:fld>
            <a:endParaRPr lang="en-US"/>
          </a:p>
        </p:txBody>
      </p:sp>
    </p:spTree>
  </p:cSld>
  <p:clrMapOvr>
    <a:masterClrMapping/>
  </p:clrMapOvr>
  <p:transition>
    <p:fade thruBlk="1"/>
  </p:transition>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21376C2-B167-4BA9-88B1-ED2EA35B5FE3}" type="slidenum">
              <a:rPr lang="en-US"/>
              <a:pPr>
                <a:defRPr/>
              </a:pPr>
              <a:t>‹#›</a:t>
            </a:fld>
            <a:endParaRPr lang="en-US"/>
          </a:p>
        </p:txBody>
      </p:sp>
    </p:spTree>
  </p:cSld>
  <p:clrMapOvr>
    <a:masterClrMapping/>
  </p:clrMapOvr>
  <p:transition>
    <p:fade thruBlk="1"/>
  </p:transition>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CCD09F2-871C-41B0-885B-1205AACD0C93}" type="slidenum">
              <a:rPr lang="en-US"/>
              <a:pPr>
                <a:defRPr/>
              </a:pPr>
              <a:t>‹#›</a:t>
            </a:fld>
            <a:endParaRPr lang="en-US"/>
          </a:p>
        </p:txBody>
      </p:sp>
    </p:spTree>
  </p:cSld>
  <p:clrMapOvr>
    <a:masterClrMapping/>
  </p:clrMapOvr>
  <p:transition>
    <p:fade thruBlk="1"/>
  </p:transition>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4ADA1B77-A228-4840-9570-E067C3D05723}" type="slidenum">
              <a:rPr lang="en-US"/>
              <a:pPr>
                <a:defRPr/>
              </a:pPr>
              <a:t>‹#›</a:t>
            </a:fld>
            <a:endParaRPr lang="en-US"/>
          </a:p>
        </p:txBody>
      </p:sp>
    </p:spTree>
  </p:cSld>
  <p:clrMapOvr>
    <a:masterClrMapping/>
  </p:clrMapOvr>
  <p:transition>
    <p:fade thruBlk="1"/>
  </p:transition>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3F2DB56-F958-49AF-AC2E-9B6ECE153046}" type="slidenum">
              <a:rPr lang="en-US"/>
              <a:pPr>
                <a:defRPr/>
              </a:pPr>
              <a:t>‹#›</a:t>
            </a:fld>
            <a:endParaRPr lang="en-US"/>
          </a:p>
        </p:txBody>
      </p:sp>
    </p:spTree>
  </p:cSld>
  <p:clrMapOvr>
    <a:masterClrMapping/>
  </p:clrMapOvr>
  <p:transition>
    <p:fade thruBlk="1"/>
  </p:transition>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EA2CA27E-BCDB-4AC0-B6C2-15AC639F994C}" type="slidenum">
              <a:rPr lang="en-US"/>
              <a:pPr>
                <a:defRPr/>
              </a:pPr>
              <a:t>‹#›</a:t>
            </a:fld>
            <a:endParaRPr lang="en-US"/>
          </a:p>
        </p:txBody>
      </p:sp>
    </p:spTree>
  </p:cSld>
  <p:clrMapOvr>
    <a:masterClrMapping/>
  </p:clrMapOvr>
  <p:transition>
    <p:fade thruBlk="1"/>
  </p:transition>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40BCF34B-512D-4084-A9D1-2132466B06D8}" type="slidenum">
              <a:rPr lang="en-US"/>
              <a:pPr>
                <a:defRPr/>
              </a:pPr>
              <a:t>‹#›</a:t>
            </a:fld>
            <a:endParaRPr lang="en-US"/>
          </a:p>
        </p:txBody>
      </p:sp>
    </p:spTree>
  </p:cSld>
  <p:clrMapOvr>
    <a:masterClrMapping/>
  </p:clrMapOvr>
  <p:transition>
    <p:fade thruBlk="1"/>
  </p:transition>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892CB5FB-F41A-4FED-B41A-18AE17271B96}" type="slidenum">
              <a:rPr lang="en-US"/>
              <a:pPr>
                <a:defRPr/>
              </a:pPr>
              <a:t>‹#›</a:t>
            </a:fld>
            <a:endParaRPr lang="en-US"/>
          </a:p>
        </p:txBody>
      </p:sp>
    </p:spTree>
  </p:cSld>
  <p:clrMapOvr>
    <a:masterClrMapping/>
  </p:clrMapOvr>
  <p:transition>
    <p:fade thruBlk="1"/>
  </p:transition>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BD6EDE3-4F7A-4749-AF24-356594E23A1E}" type="slidenum">
              <a:rPr lang="en-US"/>
              <a:pPr>
                <a:defRPr/>
              </a:pPr>
              <a:t>‹#›</a:t>
            </a:fld>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0A814F5F-B54E-4594-BC83-53DA17537CD3}" type="slidenum">
              <a:rPr lang="en-US"/>
              <a:pPr>
                <a:defRPr/>
              </a:pPr>
              <a:t>‹#›</a:t>
            </a:fld>
            <a:endParaRPr lang="en-US"/>
          </a:p>
        </p:txBody>
      </p:sp>
    </p:spTree>
  </p:cSld>
  <p:clrMapOvr>
    <a:masterClrMapping/>
  </p:clrMapOvr>
  <p:transition>
    <p:fade thruBlk="1"/>
  </p:transition>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1B908E5-D5F7-4FAA-90BC-7DA763726A5C}" type="slidenum">
              <a:rPr lang="en-US"/>
              <a:pPr>
                <a:defRPr/>
              </a:pPr>
              <a:t>‹#›</a:t>
            </a:fld>
            <a:endParaRPr lang="en-US"/>
          </a:p>
        </p:txBody>
      </p:sp>
    </p:spTree>
  </p:cSld>
  <p:clrMapOvr>
    <a:masterClrMapping/>
  </p:clrMapOvr>
  <p:transition>
    <p:fade thruBlk="1"/>
  </p:transition>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79C01872-9F19-4B4D-8DC2-50D7AEF544D8}" type="slidenum">
              <a:rPr lang="en-US"/>
              <a:pPr>
                <a:defRPr/>
              </a:pPr>
              <a:t>‹#›</a:t>
            </a:fld>
            <a:endParaRPr lang="en-US"/>
          </a:p>
        </p:txBody>
      </p:sp>
    </p:spTree>
  </p:cSld>
  <p:clrMapOvr>
    <a:masterClrMapping/>
  </p:clrMapOvr>
  <p:transition>
    <p:fade thruBlk="1"/>
  </p:transition>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8F8FC485-47CE-4810-82ED-9314D7F188FB}" type="slidenum">
              <a:rPr lang="en-US"/>
              <a:pPr>
                <a:defRPr/>
              </a:pPr>
              <a:t>‹#›</a:t>
            </a:fld>
            <a:endParaRPr lang="en-US"/>
          </a:p>
        </p:txBody>
      </p:sp>
    </p:spTree>
  </p:cSld>
  <p:clrMapOvr>
    <a:masterClrMapping/>
  </p:clrMapOvr>
  <p:transition>
    <p:fade thruBlk="1"/>
  </p:transition>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E430473-006D-4111-B150-FD81371A1306}" type="slidenum">
              <a:rPr lang="en-US"/>
              <a:pPr>
                <a:defRPr/>
              </a:pPr>
              <a:t>‹#›</a:t>
            </a:fld>
            <a:endParaRPr lang="en-US"/>
          </a:p>
        </p:txBody>
      </p:sp>
    </p:spTree>
  </p:cSld>
  <p:clrMapOvr>
    <a:masterClrMapping/>
  </p:clrMapOvr>
  <p:transition>
    <p:fade thruBlk="1"/>
  </p:transition>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085FB32-D645-4334-8727-A38F166AE6BB}" type="slidenum">
              <a:rPr lang="en-US"/>
              <a:pPr>
                <a:defRPr/>
              </a:pPr>
              <a:t>‹#›</a:t>
            </a:fld>
            <a:endParaRPr lang="en-US"/>
          </a:p>
        </p:txBody>
      </p:sp>
    </p:spTree>
  </p:cSld>
  <p:clrMapOvr>
    <a:masterClrMapping/>
  </p:clrMapOvr>
  <p:transition>
    <p:fade thruBlk="1"/>
  </p:transition>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7CC27875-1023-44F8-8996-7BA0EE7B55BD}" type="slidenum">
              <a:rPr lang="en-US"/>
              <a:pPr>
                <a:defRPr/>
              </a:pPr>
              <a:t>‹#›</a:t>
            </a:fld>
            <a:endParaRPr lang="en-US"/>
          </a:p>
        </p:txBody>
      </p:sp>
    </p:spTree>
  </p:cSld>
  <p:clrMapOvr>
    <a:masterClrMapping/>
  </p:clrMapOvr>
  <p:transition>
    <p:fade thruBlk="1"/>
  </p:transition>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E976A7F8-999B-4EF0-B6A7-4983E4B9AE7A}" type="slidenum">
              <a:rPr lang="en-US"/>
              <a:pPr>
                <a:defRPr/>
              </a:pPr>
              <a:t>‹#›</a:t>
            </a:fld>
            <a:endParaRPr lang="en-US"/>
          </a:p>
        </p:txBody>
      </p:sp>
    </p:spTree>
  </p:cSld>
  <p:clrMapOvr>
    <a:masterClrMapping/>
  </p:clrMapOvr>
  <p:transition>
    <p:fade thruBlk="1"/>
  </p:transition>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D101F914-173A-4740-B5B4-A0802C591E56}" type="slidenum">
              <a:rPr lang="en-US"/>
              <a:pPr>
                <a:defRPr/>
              </a:pPr>
              <a:t>‹#›</a:t>
            </a:fld>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294B71A3-DED2-42DC-B232-6274FA4996A2}" type="slidenum">
              <a:rPr lang="en-US"/>
              <a:pPr>
                <a:defRPr/>
              </a:pPr>
              <a:t>‹#›</a:t>
            </a:fld>
            <a:endParaRPr lang="en-US"/>
          </a:p>
        </p:txBody>
      </p:sp>
    </p:spTree>
  </p:cSld>
  <p:clrMapOvr>
    <a:masterClrMapping/>
  </p:clrMapOvr>
  <p:transition>
    <p:fade thruBlk="1"/>
  </p:transition>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09914C19-19D1-4CA3-A921-37D32481A463}" type="slidenum">
              <a:rPr lang="en-US"/>
              <a:pPr>
                <a:defRPr/>
              </a:pPr>
              <a:t>‹#›</a:t>
            </a:fld>
            <a:endParaRPr lang="en-US"/>
          </a:p>
        </p:txBody>
      </p:sp>
    </p:spTree>
  </p:cSld>
  <p:clrMapOvr>
    <a:masterClrMapping/>
  </p:clrMapOvr>
  <p:transition>
    <p:fade thruBlk="1"/>
  </p:transition>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27FCBEB-E1CD-4142-A760-FB735EAFDAFB}" type="slidenum">
              <a:rPr lang="en-US"/>
              <a:pPr>
                <a:defRPr/>
              </a:pPr>
              <a:t>‹#›</a:t>
            </a:fld>
            <a:endParaRPr lang="en-US"/>
          </a:p>
        </p:txBody>
      </p:sp>
    </p:spTree>
  </p:cSld>
  <p:clrMapOvr>
    <a:masterClrMapping/>
  </p:clrMapOvr>
  <p:transition>
    <p:fade thruBlk="1"/>
  </p:transition>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92552F51-B051-4A6F-93F9-615172BD41FF}" type="slidenum">
              <a:rPr lang="en-US"/>
              <a:pPr>
                <a:defRPr/>
              </a:pPr>
              <a:t>‹#›</a:t>
            </a:fld>
            <a:endParaRPr lang="en-US"/>
          </a:p>
        </p:txBody>
      </p:sp>
    </p:spTree>
  </p:cSld>
  <p:clrMapOvr>
    <a:masterClrMapping/>
  </p:clrMapOvr>
  <p:transition>
    <p:fade thruBlk="1"/>
  </p:transition>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8D7E9FA-357C-4782-8F05-C00623A33547}" type="slidenum">
              <a:rPr lang="en-US"/>
              <a:pPr>
                <a:defRPr/>
              </a:pPr>
              <a:t>‹#›</a:t>
            </a:fld>
            <a:endParaRPr lang="en-US"/>
          </a:p>
        </p:txBody>
      </p:sp>
    </p:spTree>
  </p:cSld>
  <p:clrMapOvr>
    <a:masterClrMapping/>
  </p:clrMapOvr>
  <p:transition>
    <p:fade thruBlk="1"/>
  </p:transition>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20EDC8C-8532-47B2-97D0-5DB655B8DD26}" type="slidenum">
              <a:rPr lang="en-US"/>
              <a:pPr>
                <a:defRPr/>
              </a:pPr>
              <a:t>‹#›</a:t>
            </a:fld>
            <a:endParaRPr lang="en-US"/>
          </a:p>
        </p:txBody>
      </p:sp>
    </p:spTree>
  </p:cSld>
  <p:clrMapOvr>
    <a:masterClrMapping/>
  </p:clrMapOvr>
  <p:transition>
    <p:fade thruBlk="1"/>
  </p:transition>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A607058-5A9B-4A11-AB56-F5B1F4797AE8}" type="slidenum">
              <a:rPr lang="en-US"/>
              <a:pPr>
                <a:defRPr/>
              </a:pPr>
              <a:t>‹#›</a:t>
            </a:fld>
            <a:endParaRPr lang="en-US"/>
          </a:p>
        </p:txBody>
      </p:sp>
    </p:spTree>
  </p:cSld>
  <p:clrMapOvr>
    <a:masterClrMapping/>
  </p:clrMapOvr>
  <p:transition>
    <p:fade thruBlk="1"/>
  </p:transition>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7744B8E-8811-4290-984D-41BFFFABD07F}" type="slidenum">
              <a:rPr lang="en-US"/>
              <a:pPr>
                <a:defRPr/>
              </a:pPr>
              <a:t>‹#›</a:t>
            </a:fld>
            <a:endParaRPr lang="en-US"/>
          </a:p>
        </p:txBody>
      </p:sp>
    </p:spTree>
  </p:cSld>
  <p:clrMapOvr>
    <a:masterClrMapping/>
  </p:clrMapOvr>
  <p:transition>
    <p:fade thruBlk="1"/>
  </p:transition>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B553D7A-DC0F-4218-8BA8-B1B322C7C035}" type="slidenum">
              <a:rPr lang="en-US"/>
              <a:pPr>
                <a:defRPr/>
              </a:pPr>
              <a:t>‹#›</a:t>
            </a:fld>
            <a:endParaRPr lang="en-US"/>
          </a:p>
        </p:txBody>
      </p:sp>
    </p:spTree>
  </p:cSld>
  <p:clrMapOvr>
    <a:masterClrMapping/>
  </p:clrMapOvr>
  <p:transition>
    <p:fade thruBlk="1"/>
  </p:transition>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E0AB1C64-38AD-47B1-AFB8-C2BA8EFD54F0}" type="slidenum">
              <a:rPr lang="en-US"/>
              <a:pPr>
                <a:defRPr/>
              </a:pPr>
              <a:t>‹#›</a:t>
            </a:fld>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56366089-E927-4A34-955E-BE27CE3B9084}" type="slidenum">
              <a:rPr lang="en-US"/>
              <a:pPr>
                <a:defRPr/>
              </a:pPr>
              <a:t>‹#›</a:t>
            </a:fld>
            <a:endParaRPr lang="en-US"/>
          </a:p>
        </p:txBody>
      </p:sp>
    </p:spTree>
  </p:cSld>
  <p:clrMapOvr>
    <a:masterClrMapping/>
  </p:clrMapOvr>
  <p:transition>
    <p:fade thruBlk="1"/>
  </p:transition>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3ED82F9B-2A88-4416-A7FB-1F0A0153EA33}" type="slidenum">
              <a:rPr lang="en-US"/>
              <a:pPr>
                <a:defRPr/>
              </a:pPr>
              <a:t>‹#›</a:t>
            </a:fld>
            <a:endParaRPr lang="en-US"/>
          </a:p>
        </p:txBody>
      </p:sp>
    </p:spTree>
  </p:cSld>
  <p:clrMapOvr>
    <a:masterClrMapping/>
  </p:clrMapOvr>
  <p:transition>
    <p:fade thruBlk="1"/>
  </p:transition>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C72D6E7-1B3A-4D03-B4A7-8A8AA5D1DE79}" type="slidenum">
              <a:rPr lang="en-US"/>
              <a:pPr>
                <a:defRPr/>
              </a:pPr>
              <a:t>‹#›</a:t>
            </a:fld>
            <a:endParaRPr lang="en-US"/>
          </a:p>
        </p:txBody>
      </p:sp>
    </p:spTree>
  </p:cSld>
  <p:clrMapOvr>
    <a:masterClrMapping/>
  </p:clrMapOvr>
  <p:transition>
    <p:fade thruBlk="1"/>
  </p:transition>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CE4AD8AC-F83A-4E80-8E01-8C4FE400FFC9}" type="slidenum">
              <a:rPr lang="en-US"/>
              <a:pPr>
                <a:defRPr/>
              </a:pPr>
              <a:t>‹#›</a:t>
            </a:fld>
            <a:endParaRPr lang="en-US"/>
          </a:p>
        </p:txBody>
      </p:sp>
    </p:spTree>
  </p:cSld>
  <p:clrMapOvr>
    <a:masterClrMapping/>
  </p:clrMapOvr>
  <p:transition>
    <p:fade thruBlk="1"/>
  </p:transition>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3EACCE95-D9E5-475F-BA25-B639FE767F04}" type="slidenum">
              <a:rPr lang="en-US"/>
              <a:pPr>
                <a:defRPr/>
              </a:pPr>
              <a:t>‹#›</a:t>
            </a:fld>
            <a:endParaRPr lang="en-US"/>
          </a:p>
        </p:txBody>
      </p:sp>
    </p:spTree>
  </p:cSld>
  <p:clrMapOvr>
    <a:masterClrMapping/>
  </p:clrMapOvr>
  <p:transition>
    <p:fade thruBlk="1"/>
  </p:transition>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8860B325-40BD-486B-ABEB-858031190E5C}" type="slidenum">
              <a:rPr lang="en-US"/>
              <a:pPr>
                <a:defRPr/>
              </a:pPr>
              <a:t>‹#›</a:t>
            </a:fld>
            <a:endParaRPr lang="en-US"/>
          </a:p>
        </p:txBody>
      </p:sp>
    </p:spTree>
  </p:cSld>
  <p:clrMapOvr>
    <a:masterClrMapping/>
  </p:clrMapOvr>
  <p:transition>
    <p:fade thruBlk="1"/>
  </p:transition>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1F005BCA-A35E-4E15-8A54-55392E598293}" type="slidenum">
              <a:rPr lang="en-US"/>
              <a:pPr>
                <a:defRPr/>
              </a:pPr>
              <a:t>‹#›</a:t>
            </a:fld>
            <a:endParaRPr lang="en-US"/>
          </a:p>
        </p:txBody>
      </p:sp>
    </p:spTree>
  </p:cSld>
  <p:clrMapOvr>
    <a:masterClrMapping/>
  </p:clrMapOvr>
  <p:transition>
    <p:fade thruBlk="1"/>
  </p:transition>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97F395E-72F6-47D8-94F2-D1D8D52DB41A}" type="slidenum">
              <a:rPr lang="en-US"/>
              <a:pPr>
                <a:defRPr/>
              </a:pPr>
              <a:t>‹#›</a:t>
            </a:fld>
            <a:endParaRPr lang="en-US"/>
          </a:p>
        </p:txBody>
      </p:sp>
    </p:spTree>
  </p:cSld>
  <p:clrMapOvr>
    <a:masterClrMapping/>
  </p:clrMapOvr>
  <p:transition>
    <p:fade thruBlk="1"/>
  </p:transition>
</p:sldLayout>
</file>

<file path=ppt/slideLayouts/slideLayout2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02FC27D-EF0E-42C3-A974-380B476262A5}" type="slidenum">
              <a:rPr lang="en-US"/>
              <a:pPr>
                <a:defRPr/>
              </a:pPr>
              <a:t>‹#›</a:t>
            </a:fld>
            <a:endParaRPr lang="en-US"/>
          </a:p>
        </p:txBody>
      </p:sp>
    </p:spTree>
  </p:cSld>
  <p:clrMapOvr>
    <a:masterClrMapping/>
  </p:clrMapOvr>
  <p:transition>
    <p:fade thruBlk="1"/>
  </p:transition>
</p:sldLayout>
</file>

<file path=ppt/slideLayouts/slideLayout2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B574262F-55E5-4C09-A949-E2A813BF2295}" type="slidenum">
              <a:rPr lang="en-US"/>
              <a:pPr>
                <a:defRPr/>
              </a:pPr>
              <a:t>‹#›</a:t>
            </a:fld>
            <a:endParaRPr lang="en-US"/>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25190316-713B-4E2D-B1E2-857D1640FE8D}" type="slidenum">
              <a:rPr lang="en-US"/>
              <a:pPr>
                <a:defRPr/>
              </a:pPr>
              <a:t>‹#›</a:t>
            </a:fld>
            <a:endParaRPr lang="en-US"/>
          </a:p>
        </p:txBody>
      </p:sp>
    </p:spTree>
  </p:cSld>
  <p:clrMapOvr>
    <a:masterClrMapping/>
  </p:clrMapOvr>
  <p:transition>
    <p:fade thruBlk="1"/>
  </p:transition>
</p:sldLayout>
</file>

<file path=ppt/slideLayouts/slideLayout2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E8874D20-E6E1-4745-966A-FBA5AC910140}" type="slidenum">
              <a:rPr lang="en-US"/>
              <a:pPr>
                <a:defRPr/>
              </a:pPr>
              <a:t>‹#›</a:t>
            </a:fld>
            <a:endParaRPr lang="en-US"/>
          </a:p>
        </p:txBody>
      </p:sp>
    </p:spTree>
  </p:cSld>
  <p:clrMapOvr>
    <a:masterClrMapping/>
  </p:clrMapOvr>
  <p:transition>
    <p:fade thruBlk="1"/>
  </p:transition>
</p:sldLayout>
</file>

<file path=ppt/slideLayouts/slideLayout2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A761CB74-BF30-44BD-B448-F3AB30D4C231}" type="slidenum">
              <a:rPr lang="en-US"/>
              <a:pPr>
                <a:defRPr/>
              </a:pPr>
              <a:t>‹#›</a:t>
            </a:fld>
            <a:endParaRPr lang="en-US"/>
          </a:p>
        </p:txBody>
      </p:sp>
    </p:spTree>
  </p:cSld>
  <p:clrMapOvr>
    <a:masterClrMapping/>
  </p:clrMapOvr>
  <p:transition>
    <p:fade thruBlk="1"/>
  </p:transition>
</p:sldLayout>
</file>

<file path=ppt/slideLayouts/slideLayout2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F35E3874-8D58-4C40-81E4-A4BE3D84D32F}" type="slidenum">
              <a:rPr lang="en-US"/>
              <a:pPr>
                <a:defRPr/>
              </a:pPr>
              <a:t>‹#›</a:t>
            </a:fld>
            <a:endParaRPr lang="en-US"/>
          </a:p>
        </p:txBody>
      </p:sp>
    </p:spTree>
  </p:cSld>
  <p:clrMapOvr>
    <a:masterClrMapping/>
  </p:clrMapOvr>
  <p:transition>
    <p:fade thruBlk="1"/>
  </p:transition>
</p:sldLayout>
</file>

<file path=ppt/slideLayouts/slideLayout2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E132C29E-4D1E-4D1C-9F28-7866F9D8BE0D}" type="slidenum">
              <a:rPr lang="en-US"/>
              <a:pPr>
                <a:defRPr/>
              </a:pPr>
              <a:t>‹#›</a:t>
            </a:fld>
            <a:endParaRPr lang="en-US"/>
          </a:p>
        </p:txBody>
      </p:sp>
    </p:spTree>
  </p:cSld>
  <p:clrMapOvr>
    <a:masterClrMapping/>
  </p:clrMapOvr>
  <p:transition>
    <p:fade thruBlk="1"/>
  </p:transition>
</p:sldLayout>
</file>

<file path=ppt/slideLayouts/slideLayout2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941C02B-57C0-4CAC-B7B3-8D46F5544F79}" type="slidenum">
              <a:rPr lang="en-US"/>
              <a:pPr>
                <a:defRPr/>
              </a:pPr>
              <a:t>‹#›</a:t>
            </a:fld>
            <a:endParaRPr lang="en-US"/>
          </a:p>
        </p:txBody>
      </p:sp>
    </p:spTree>
  </p:cSld>
  <p:clrMapOvr>
    <a:masterClrMapping/>
  </p:clrMapOvr>
  <p:transition>
    <p:fade thruBlk="1"/>
  </p:transition>
</p:sldLayout>
</file>

<file path=ppt/slideLayouts/slideLayout2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CEE377E-6BAF-481B-811F-6CE3C2C6B3BB}" type="slidenum">
              <a:rPr lang="en-US"/>
              <a:pPr>
                <a:defRPr/>
              </a:pPr>
              <a:t>‹#›</a:t>
            </a:fld>
            <a:endParaRPr lang="en-US"/>
          </a:p>
        </p:txBody>
      </p:sp>
    </p:spTree>
  </p:cSld>
  <p:clrMapOvr>
    <a:masterClrMapping/>
  </p:clrMapOvr>
  <p:transition>
    <p:fade thruBlk="1"/>
  </p:transition>
</p:sldLayout>
</file>

<file path=ppt/slideLayouts/slideLayout2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6086347-65F1-45F0-8A9C-410630B35FF0}" type="slidenum">
              <a:rPr lang="en-US"/>
              <a:pPr>
                <a:defRPr/>
              </a:pPr>
              <a:t>‹#›</a:t>
            </a:fld>
            <a:endParaRPr lang="en-US"/>
          </a:p>
        </p:txBody>
      </p:sp>
    </p:spTree>
  </p:cSld>
  <p:clrMapOvr>
    <a:masterClrMapping/>
  </p:clrMapOvr>
  <p:transition>
    <p:fade thruBlk="1"/>
  </p:transition>
</p:sldLayout>
</file>

<file path=ppt/slideLayouts/slideLayout2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83327113-9889-472A-9DE8-DD88A7FB7EA6}" type="slidenum">
              <a:rPr lang="en-US"/>
              <a:pPr>
                <a:defRPr/>
              </a:pPr>
              <a:t>‹#›</a:t>
            </a:fld>
            <a:endParaRPr lang="en-US"/>
          </a:p>
        </p:txBody>
      </p:sp>
    </p:spTree>
  </p:cSld>
  <p:clrMapOvr>
    <a:masterClrMapping/>
  </p:clrMapOvr>
  <p:transition>
    <p:fade thruBlk="1"/>
  </p:transition>
</p:sldLayout>
</file>

<file path=ppt/slideLayouts/slideLayout2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7446BEE2-D374-440E-8078-4F4C7DCF6B7F}" type="slidenum">
              <a:rPr lang="en-US"/>
              <a:pPr>
                <a:defRPr/>
              </a:pPr>
              <a:t>‹#›</a:t>
            </a:fld>
            <a:endParaRPr lang="en-US"/>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4048100-0393-44F0-AB31-069533CBCE32}" type="slidenum">
              <a:rPr lang="en-US"/>
              <a:pPr>
                <a:defRPr/>
              </a:pPr>
              <a:t>‹#›</a:t>
            </a:fld>
            <a:endParaRPr lang="en-US"/>
          </a:p>
        </p:txBody>
      </p:sp>
    </p:spTree>
  </p:cSld>
  <p:clrMapOvr>
    <a:masterClrMapping/>
  </p:clrMapOvr>
  <p:transition>
    <p:fade thruBlk="1"/>
  </p:transition>
</p:sldLayout>
</file>

<file path=ppt/slideLayouts/slideLayout2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4C6753EC-FC2B-4259-BCD3-D32A5375D6F7}" type="slidenum">
              <a:rPr lang="en-US"/>
              <a:pPr>
                <a:defRPr/>
              </a:pPr>
              <a:t>‹#›</a:t>
            </a:fld>
            <a:endParaRPr lang="en-US"/>
          </a:p>
        </p:txBody>
      </p:sp>
    </p:spTree>
  </p:cSld>
  <p:clrMapOvr>
    <a:masterClrMapping/>
  </p:clrMapOvr>
  <p:transition>
    <p:fade thruBlk="1"/>
  </p:transition>
</p:sldLayout>
</file>

<file path=ppt/slideLayouts/slideLayout2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3D6D13F5-7DD9-41AA-A385-64750CF47F16}" type="slidenum">
              <a:rPr lang="en-US"/>
              <a:pPr>
                <a:defRPr/>
              </a:pPr>
              <a:t>‹#›</a:t>
            </a:fld>
            <a:endParaRPr lang="en-US"/>
          </a:p>
        </p:txBody>
      </p:sp>
    </p:spTree>
  </p:cSld>
  <p:clrMapOvr>
    <a:masterClrMapping/>
  </p:clrMapOvr>
  <p:transition>
    <p:fade thruBlk="1"/>
  </p:transition>
</p:sldLayout>
</file>

<file path=ppt/slideLayouts/slideLayout2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BEE924CC-B06D-4993-B34D-0189CFE15C7D}" type="slidenum">
              <a:rPr lang="en-US"/>
              <a:pPr>
                <a:defRPr/>
              </a:pPr>
              <a:t>‹#›</a:t>
            </a:fld>
            <a:endParaRPr lang="en-US"/>
          </a:p>
        </p:txBody>
      </p:sp>
    </p:spTree>
  </p:cSld>
  <p:clrMapOvr>
    <a:masterClrMapping/>
  </p:clrMapOvr>
  <p:transition>
    <p:fade thruBlk="1"/>
  </p:transition>
</p:sldLayout>
</file>

<file path=ppt/slideLayouts/slideLayout2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C1E613FE-F460-452E-9F9D-5A82E90F8932}" type="slidenum">
              <a:rPr lang="en-US"/>
              <a:pPr>
                <a:defRPr/>
              </a:pPr>
              <a:t>‹#›</a:t>
            </a:fld>
            <a:endParaRPr lang="en-US"/>
          </a:p>
        </p:txBody>
      </p:sp>
    </p:spTree>
  </p:cSld>
  <p:clrMapOvr>
    <a:masterClrMapping/>
  </p:clrMapOvr>
  <p:transition>
    <p:fade thruBlk="1"/>
  </p:transition>
</p:sldLayout>
</file>

<file path=ppt/slideLayouts/slideLayout2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3BDCE191-557D-4401-BD9C-AD3F94206F55}" type="slidenum">
              <a:rPr lang="en-US"/>
              <a:pPr>
                <a:defRPr/>
              </a:pPr>
              <a:t>‹#›</a:t>
            </a:fld>
            <a:endParaRPr lang="en-US"/>
          </a:p>
        </p:txBody>
      </p:sp>
    </p:spTree>
  </p:cSld>
  <p:clrMapOvr>
    <a:masterClrMapping/>
  </p:clrMapOvr>
  <p:transition>
    <p:fade thruBlk="1"/>
  </p:transition>
</p:sldLayout>
</file>

<file path=ppt/slideLayouts/slideLayout2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0B203D91-3BF3-4C33-9EB4-4B7133079D14}" type="slidenum">
              <a:rPr lang="en-US"/>
              <a:pPr>
                <a:defRPr/>
              </a:pPr>
              <a:t>‹#›</a:t>
            </a:fld>
            <a:endParaRPr lang="en-US"/>
          </a:p>
        </p:txBody>
      </p:sp>
    </p:spTree>
  </p:cSld>
  <p:clrMapOvr>
    <a:masterClrMapping/>
  </p:clrMapOvr>
  <p:transition>
    <p:fade thruBlk="1"/>
  </p:transition>
</p:sldLayout>
</file>

<file path=ppt/slideLayouts/slideLayout2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8EBB0B8B-08CA-4AAD-9325-1C0322A326EE}" type="slidenum">
              <a:rPr lang="en-US"/>
              <a:pPr>
                <a:defRPr/>
              </a:pPr>
              <a:t>‹#›</a:t>
            </a:fld>
            <a:endParaRPr lang="en-US"/>
          </a:p>
        </p:txBody>
      </p:sp>
    </p:spTree>
  </p:cSld>
  <p:clrMapOvr>
    <a:masterClrMapping/>
  </p:clrMapOvr>
  <p:transition>
    <p:fade thruBlk="1"/>
  </p:transition>
</p:sldLayout>
</file>

<file path=ppt/slideLayouts/slideLayout2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5212C3E-9F75-4EAC-963E-E7C14C8ECD6E}" type="slidenum">
              <a:rPr lang="en-US"/>
              <a:pPr>
                <a:defRPr/>
              </a:pPr>
              <a:t>‹#›</a:t>
            </a:fld>
            <a:endParaRPr lang="en-US"/>
          </a:p>
        </p:txBody>
      </p:sp>
    </p:spTree>
  </p:cSld>
  <p:clrMapOvr>
    <a:masterClrMapping/>
  </p:clrMapOvr>
  <p:transition>
    <p:fade thruBlk="1"/>
  </p:transition>
</p:sldLayout>
</file>

<file path=ppt/slideLayouts/slideLayout2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5EF0C99-AF14-48DD-8737-0909AF1E5A2E}"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A9DC3B4-49E7-4727-BAC6-BBB4FBD2FB4D}" type="slidenum">
              <a:rPr lang="en-US"/>
              <a:pPr>
                <a:defRPr/>
              </a:pPr>
              <a:t>‹#›</a:t>
            </a:fld>
            <a:endParaRPr lang="en-US"/>
          </a:p>
        </p:txBody>
      </p:sp>
    </p:spTree>
  </p:cSld>
  <p:clrMapOvr>
    <a:masterClrMapping/>
  </p:clrMapOvr>
  <p:transition>
    <p:fade thruBlk="1"/>
  </p:transition>
</p:sldLayout>
</file>

<file path=ppt/slideLayouts/slideLayout3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F7D3EB6-A36D-4097-A194-123A2D603054}" type="slidenum">
              <a:rPr lang="en-US"/>
              <a:pPr>
                <a:defRPr/>
              </a:pPr>
              <a:t>‹#›</a:t>
            </a:fld>
            <a:endParaRPr lang="en-US"/>
          </a:p>
        </p:txBody>
      </p:sp>
    </p:spTree>
  </p:cSld>
  <p:clrMapOvr>
    <a:masterClrMapping/>
  </p:clrMapOvr>
  <p:transition>
    <p:fade thruBlk="1"/>
  </p:transition>
</p:sldLayout>
</file>

<file path=ppt/slideLayouts/slideLayout3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6EA67540-4CA5-46FE-B75E-D762376DF753}" type="slidenum">
              <a:rPr lang="en-US"/>
              <a:pPr>
                <a:defRPr/>
              </a:pPr>
              <a:t>‹#›</a:t>
            </a:fld>
            <a:endParaRPr lang="en-US"/>
          </a:p>
        </p:txBody>
      </p:sp>
    </p:spTree>
  </p:cSld>
  <p:clrMapOvr>
    <a:masterClrMapping/>
  </p:clrMapOvr>
  <p:transition>
    <p:fade thruBlk="1"/>
  </p:transition>
</p:sldLayout>
</file>

<file path=ppt/slideLayouts/slideLayout3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C4952984-7E78-47B6-9726-E8C6DAD336C1}" type="slidenum">
              <a:rPr lang="en-US"/>
              <a:pPr>
                <a:defRPr/>
              </a:pPr>
              <a:t>‹#›</a:t>
            </a:fld>
            <a:endParaRPr lang="en-US"/>
          </a:p>
        </p:txBody>
      </p:sp>
    </p:spTree>
  </p:cSld>
  <p:clrMapOvr>
    <a:masterClrMapping/>
  </p:clrMapOvr>
  <p:transition>
    <p:fade thruBlk="1"/>
  </p:transition>
</p:sldLayout>
</file>

<file path=ppt/slideLayouts/slideLayout3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4C3E2D19-3E1E-49AD-8719-D07DCB0F200C}" type="slidenum">
              <a:rPr lang="en-US"/>
              <a:pPr>
                <a:defRPr/>
              </a:pPr>
              <a:t>‹#›</a:t>
            </a:fld>
            <a:endParaRPr lang="en-US"/>
          </a:p>
        </p:txBody>
      </p:sp>
    </p:spTree>
  </p:cSld>
  <p:clrMapOvr>
    <a:masterClrMapping/>
  </p:clrMapOvr>
  <p:transition>
    <p:fade thruBlk="1"/>
  </p:transition>
</p:sldLayout>
</file>

<file path=ppt/slideLayouts/slideLayout3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A5382A5-0BF5-401E-8CA7-622C4E59C372}" type="slidenum">
              <a:rPr lang="en-US"/>
              <a:pPr>
                <a:defRPr/>
              </a:pPr>
              <a:t>‹#›</a:t>
            </a:fld>
            <a:endParaRPr lang="en-US"/>
          </a:p>
        </p:txBody>
      </p:sp>
    </p:spTree>
  </p:cSld>
  <p:clrMapOvr>
    <a:masterClrMapping/>
  </p:clrMapOvr>
  <p:transition>
    <p:fade thruBlk="1"/>
  </p:transition>
</p:sldLayout>
</file>

<file path=ppt/slideLayouts/slideLayout3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BDD50B8A-4E34-4778-9D65-D1B6AE878D77}" type="slidenum">
              <a:rPr lang="en-US"/>
              <a:pPr>
                <a:defRPr/>
              </a:pPr>
              <a:t>‹#›</a:t>
            </a:fld>
            <a:endParaRPr lang="en-US"/>
          </a:p>
        </p:txBody>
      </p:sp>
    </p:spTree>
  </p:cSld>
  <p:clrMapOvr>
    <a:masterClrMapping/>
  </p:clrMapOvr>
  <p:transition>
    <p:fade thruBlk="1"/>
  </p:transition>
</p:sldLayout>
</file>

<file path=ppt/slideLayouts/slideLayout3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D98A91C-4F83-451A-8D96-57BC0DB12B21}" type="slidenum">
              <a:rPr lang="en-US"/>
              <a:pPr>
                <a:defRPr/>
              </a:pPr>
              <a:t>‹#›</a:t>
            </a:fld>
            <a:endParaRPr lang="en-US"/>
          </a:p>
        </p:txBody>
      </p:sp>
    </p:spTree>
  </p:cSld>
  <p:clrMapOvr>
    <a:masterClrMapping/>
  </p:clrMapOvr>
  <p:transition>
    <p:fade thruBlk="1"/>
  </p:transition>
</p:sldLayout>
</file>

<file path=ppt/slideLayouts/slideLayout3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743B285-DD68-4272-8370-B1E666F80D08}" type="slidenum">
              <a:rPr lang="en-US"/>
              <a:pPr>
                <a:defRPr/>
              </a:pPr>
              <a:t>‹#›</a:t>
            </a:fld>
            <a:endParaRPr lang="en-US"/>
          </a:p>
        </p:txBody>
      </p:sp>
    </p:spTree>
  </p:cSld>
  <p:clrMapOvr>
    <a:masterClrMapping/>
  </p:clrMapOvr>
  <p:transition>
    <p:fade thruBlk="1"/>
  </p:transition>
</p:sldLayout>
</file>

<file path=ppt/slideLayouts/slideLayout3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B0F2B86-C263-489D-8B5A-DCF649244DA7}" type="slidenum">
              <a:rPr lang="en-US"/>
              <a:pPr>
                <a:defRPr/>
              </a:pPr>
              <a:t>‹#›</a:t>
            </a:fld>
            <a:endParaRPr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A0A8178C-DD49-485A-8C80-7979E22E053D}" type="slidenum">
              <a:rPr lang="en-US"/>
              <a:pPr>
                <a:defRPr/>
              </a:pPr>
              <a:t>‹#›</a:t>
            </a:fld>
            <a:endParaRPr lang="en-US"/>
          </a:p>
        </p:txBody>
      </p:sp>
    </p:spTree>
  </p:cSld>
  <p:clrMapOvr>
    <a:masterClrMapping/>
  </p:clrMapOvr>
  <p:transition>
    <p:fade thruBlk="1"/>
  </p:transition>
</p:sldLayout>
</file>

<file path=ppt/slideLayouts/slideLayout3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6D8C3626-9B70-4EDD-9E89-AA6C9455C572}" type="slidenum">
              <a:rPr lang="en-US"/>
              <a:pPr>
                <a:defRPr/>
              </a:pPr>
              <a:t>‹#›</a:t>
            </a:fld>
            <a:endParaRPr lang="en-US"/>
          </a:p>
        </p:txBody>
      </p:sp>
    </p:spTree>
  </p:cSld>
  <p:clrMapOvr>
    <a:masterClrMapping/>
  </p:clrMapOvr>
  <p:transition>
    <p:fade thruBlk="1"/>
  </p:transition>
</p:sldLayout>
</file>

<file path=ppt/slideLayouts/slideLayout3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9AFF216-4CDA-4661-A9AB-1C942553FB51}" type="slidenum">
              <a:rPr lang="en-US"/>
              <a:pPr>
                <a:defRPr/>
              </a:pPr>
              <a:t>‹#›</a:t>
            </a:fld>
            <a:endParaRPr lang="en-US"/>
          </a:p>
        </p:txBody>
      </p:sp>
    </p:spTree>
  </p:cSld>
  <p:clrMapOvr>
    <a:masterClrMapping/>
  </p:clrMapOvr>
  <p:transition>
    <p:fade thruBlk="1"/>
  </p:transition>
</p:sldLayout>
</file>

<file path=ppt/slideLayouts/slideLayout3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C2DD0047-174D-4C4B-B1E0-FFB8817AD4B0}" type="slidenum">
              <a:rPr lang="en-US"/>
              <a:pPr>
                <a:defRPr/>
              </a:pPr>
              <a:t>‹#›</a:t>
            </a:fld>
            <a:endParaRPr lang="en-US"/>
          </a:p>
        </p:txBody>
      </p:sp>
    </p:spTree>
  </p:cSld>
  <p:clrMapOvr>
    <a:masterClrMapping/>
  </p:clrMapOvr>
  <p:transition>
    <p:fade thruBlk="1"/>
  </p:transition>
</p:sldLayout>
</file>

<file path=ppt/slideLayouts/slideLayout3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363E9900-0587-4608-8F08-82A975EA5A18}" type="slidenum">
              <a:rPr lang="en-US"/>
              <a:pPr>
                <a:defRPr/>
              </a:pPr>
              <a:t>‹#›</a:t>
            </a:fld>
            <a:endParaRPr lang="en-US"/>
          </a:p>
        </p:txBody>
      </p:sp>
    </p:spTree>
  </p:cSld>
  <p:clrMapOvr>
    <a:masterClrMapping/>
  </p:clrMapOvr>
  <p:transition>
    <p:fade thruBlk="1"/>
  </p:transition>
</p:sldLayout>
</file>

<file path=ppt/slideLayouts/slideLayout3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D71E0568-690D-49B1-9E21-647E81B646D1}" type="slidenum">
              <a:rPr lang="en-US"/>
              <a:pPr>
                <a:defRPr/>
              </a:pPr>
              <a:t>‹#›</a:t>
            </a:fld>
            <a:endParaRPr lang="en-US"/>
          </a:p>
        </p:txBody>
      </p:sp>
    </p:spTree>
  </p:cSld>
  <p:clrMapOvr>
    <a:masterClrMapping/>
  </p:clrMapOvr>
  <p:transition>
    <p:fade thruBlk="1"/>
  </p:transition>
</p:sldLayout>
</file>

<file path=ppt/slideLayouts/slideLayout3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0C030BE7-570A-4EE9-B3E7-F7CD3871B35F}" type="slidenum">
              <a:rPr lang="en-US"/>
              <a:pPr>
                <a:defRPr/>
              </a:pPr>
              <a:t>‹#›</a:t>
            </a:fld>
            <a:endParaRPr lang="en-US"/>
          </a:p>
        </p:txBody>
      </p:sp>
    </p:spTree>
  </p:cSld>
  <p:clrMapOvr>
    <a:masterClrMapping/>
  </p:clrMapOvr>
  <p:transition>
    <p:fade thruBlk="1"/>
  </p:transition>
</p:sldLayout>
</file>

<file path=ppt/slideLayouts/slideLayout3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3B804CF2-27E5-4A6D-8752-DD31C43B33BF}" type="slidenum">
              <a:rPr lang="en-US"/>
              <a:pPr>
                <a:defRPr/>
              </a:pPr>
              <a:t>‹#›</a:t>
            </a:fld>
            <a:endParaRPr lang="en-US"/>
          </a:p>
        </p:txBody>
      </p:sp>
    </p:spTree>
  </p:cSld>
  <p:clrMapOvr>
    <a:masterClrMapping/>
  </p:clrMapOvr>
  <p:transition>
    <p:fade thruBlk="1"/>
  </p:transition>
</p:sldLayout>
</file>

<file path=ppt/slideLayouts/slideLayout3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6941256-C46C-4A39-B034-0C4E1169F73C}" type="slidenum">
              <a:rPr lang="en-US"/>
              <a:pPr>
                <a:defRPr/>
              </a:pPr>
              <a:t>‹#›</a:t>
            </a:fld>
            <a:endParaRPr lang="en-US"/>
          </a:p>
        </p:txBody>
      </p:sp>
    </p:spTree>
  </p:cSld>
  <p:clrMapOvr>
    <a:masterClrMapping/>
  </p:clrMapOvr>
  <p:transition>
    <p:fade thruBlk="1"/>
  </p:transition>
</p:sldLayout>
</file>

<file path=ppt/slideLayouts/slideLayout3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7B6C503-B615-4B45-AD98-ED4944DF268B}" type="slidenum">
              <a:rPr lang="en-US"/>
              <a:pPr>
                <a:defRPr/>
              </a:pPr>
              <a:t>‹#›</a:t>
            </a:fld>
            <a:endParaRPr 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49CCDBB-EF58-4038-9799-4F5D7E363D2F}" type="slidenum">
              <a:rPr lang="en-US"/>
              <a:pPr>
                <a:defRPr/>
              </a:pPr>
              <a:t>‹#›</a:t>
            </a:fld>
            <a:endParaRPr lang="en-US"/>
          </a:p>
        </p:txBody>
      </p:sp>
    </p:spTree>
  </p:cSld>
  <p:clrMapOvr>
    <a:masterClrMapping/>
  </p:clrMapOvr>
  <p:transition>
    <p:fade thruBlk="1"/>
  </p:transition>
</p:sldLayout>
</file>

<file path=ppt/slideLayouts/slideLayout3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C8537034-1682-4439-BF96-8B720843B728}" type="slidenum">
              <a:rPr lang="en-US"/>
              <a:pPr>
                <a:defRPr/>
              </a:pPr>
              <a:t>‹#›</a:t>
            </a:fld>
            <a:endParaRPr lang="en-US"/>
          </a:p>
        </p:txBody>
      </p:sp>
    </p:spTree>
  </p:cSld>
  <p:clrMapOvr>
    <a:masterClrMapping/>
  </p:clrMapOvr>
  <p:transition>
    <p:fade thruBlk="1"/>
  </p:transition>
</p:sldLayout>
</file>

<file path=ppt/slideLayouts/slideLayout3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C79966E-D901-4AD8-BF04-63FCF1E4BCC1}" type="slidenum">
              <a:rPr lang="en-US"/>
              <a:pPr>
                <a:defRPr/>
              </a:pPr>
              <a:t>‹#›</a:t>
            </a:fld>
            <a:endParaRPr lang="en-US"/>
          </a:p>
        </p:txBody>
      </p:sp>
    </p:spTree>
  </p:cSld>
  <p:clrMapOvr>
    <a:masterClrMapping/>
  </p:clrMapOvr>
  <p:transition>
    <p:fade thruBlk="1"/>
  </p:transition>
</p:sldLayout>
</file>

<file path=ppt/slideLayouts/slideLayout3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4A6701D-1F3B-407C-B30A-CB4855E48AE3}" type="slidenum">
              <a:rPr lang="en-US"/>
              <a:pPr>
                <a:defRPr/>
              </a:pPr>
              <a:t>‹#›</a:t>
            </a:fld>
            <a:endParaRPr lang="en-US"/>
          </a:p>
        </p:txBody>
      </p:sp>
    </p:spTree>
  </p:cSld>
  <p:clrMapOvr>
    <a:masterClrMapping/>
  </p:clrMapOvr>
  <p:transition>
    <p:fade thruBlk="1"/>
  </p:transition>
</p:sldLayout>
</file>

<file path=ppt/slideLayouts/slideLayout3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D7EDE9CD-5258-4ADD-A44D-153243E2BFA3}" type="slidenum">
              <a:rPr lang="en-US"/>
              <a:pPr>
                <a:defRPr/>
              </a:pPr>
              <a:t>‹#›</a:t>
            </a:fld>
            <a:endParaRPr lang="en-US"/>
          </a:p>
        </p:txBody>
      </p:sp>
    </p:spTree>
  </p:cSld>
  <p:clrMapOvr>
    <a:masterClrMapping/>
  </p:clrMapOvr>
  <p:transition>
    <p:fade thruBlk="1"/>
  </p:transition>
</p:sldLayout>
</file>

<file path=ppt/slideLayouts/slideLayout3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53EB14B9-234E-4045-9EE0-396C8522F8E2}" type="slidenum">
              <a:rPr lang="en-US"/>
              <a:pPr>
                <a:defRPr/>
              </a:pPr>
              <a:t>‹#›</a:t>
            </a:fld>
            <a:endParaRPr lang="en-US"/>
          </a:p>
        </p:txBody>
      </p:sp>
    </p:spTree>
  </p:cSld>
  <p:clrMapOvr>
    <a:masterClrMapping/>
  </p:clrMapOvr>
  <p:transition>
    <p:fade thruBlk="1"/>
  </p:transition>
</p:sldLayout>
</file>

<file path=ppt/slideLayouts/slideLayout3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12F1CD38-7C3A-4BF7-B507-38B69C4A8060}" type="slidenum">
              <a:rPr lang="en-US"/>
              <a:pPr>
                <a:defRPr/>
              </a:pPr>
              <a:t>‹#›</a:t>
            </a:fld>
            <a:endParaRPr lang="en-US"/>
          </a:p>
        </p:txBody>
      </p:sp>
    </p:spTree>
  </p:cSld>
  <p:clrMapOvr>
    <a:masterClrMapping/>
  </p:clrMapOvr>
  <p:transition>
    <p:fade thruBlk="1"/>
  </p:transition>
</p:sldLayout>
</file>

<file path=ppt/slideLayouts/slideLayout3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539B67FB-6F94-4EF9-A79D-C472E4249C9E}" type="slidenum">
              <a:rPr lang="en-US"/>
              <a:pPr>
                <a:defRPr/>
              </a:pPr>
              <a:t>‹#›</a:t>
            </a:fld>
            <a:endParaRPr lang="en-US"/>
          </a:p>
        </p:txBody>
      </p:sp>
    </p:spTree>
  </p:cSld>
  <p:clrMapOvr>
    <a:masterClrMapping/>
  </p:clrMapOvr>
  <p:transition>
    <p:fade thruBlk="1"/>
  </p:transition>
</p:sldLayout>
</file>

<file path=ppt/slideLayouts/slideLayout3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6F12CB5C-0F03-46F2-AEC2-5C21F60240AA}" type="slidenum">
              <a:rPr lang="en-US"/>
              <a:pPr>
                <a:defRPr/>
              </a:pPr>
              <a:t>‹#›</a:t>
            </a:fld>
            <a:endParaRPr lang="en-US"/>
          </a:p>
        </p:txBody>
      </p:sp>
    </p:spTree>
  </p:cSld>
  <p:clrMapOvr>
    <a:masterClrMapping/>
  </p:clrMapOvr>
  <p:transition>
    <p:fade thruBlk="1"/>
  </p:transition>
</p:sldLayout>
</file>

<file path=ppt/slideLayouts/slideLayout3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9FF546B3-C64C-4636-B486-05E4F67B4316}" type="slidenum">
              <a:rPr lang="en-US"/>
              <a:pPr>
                <a:defRPr/>
              </a:pPr>
              <a:t>‹#›</a:t>
            </a:fld>
            <a:endParaRPr 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119F342A-CAB1-402C-B5A4-983D58FFC5F6}" type="slidenum">
              <a:rPr lang="en-US"/>
              <a:pPr>
                <a:defRPr/>
              </a:pPr>
              <a:t>‹#›</a:t>
            </a:fld>
            <a:endParaRPr lang="en-US"/>
          </a:p>
        </p:txBody>
      </p:sp>
    </p:spTree>
  </p:cSld>
  <p:clrMapOvr>
    <a:masterClrMapping/>
  </p:clrMapOvr>
  <p:transition>
    <p:fade thruBlk="1"/>
  </p:transition>
</p:sldLayout>
</file>

<file path=ppt/slideLayouts/slideLayout3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32E5F9AE-CE9F-4227-B7E8-7415BD6E661E}" type="slidenum">
              <a:rPr lang="en-US"/>
              <a:pPr>
                <a:defRPr/>
              </a:pPr>
              <a:t>‹#›</a:t>
            </a:fld>
            <a:endParaRPr lang="en-US"/>
          </a:p>
        </p:txBody>
      </p:sp>
    </p:spTree>
  </p:cSld>
  <p:clrMapOvr>
    <a:masterClrMapping/>
  </p:clrMapOvr>
  <p:transition>
    <p:fade thruBlk="1"/>
  </p:transition>
</p:sldLayout>
</file>

<file path=ppt/slideLayouts/slideLayout3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04D7FA70-1A49-4230-9037-1CC6BE44665F}" type="slidenum">
              <a:rPr lang="en-US"/>
              <a:pPr>
                <a:defRPr/>
              </a:pPr>
              <a:t>‹#›</a:t>
            </a:fld>
            <a:endParaRPr lang="en-US"/>
          </a:p>
        </p:txBody>
      </p:sp>
    </p:spTree>
  </p:cSld>
  <p:clrMapOvr>
    <a:masterClrMapping/>
  </p:clrMapOvr>
  <p:transition>
    <p:fade thruBlk="1"/>
  </p:transition>
</p:sldLayout>
</file>

<file path=ppt/slideLayouts/slideLayout3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4C97B7A-CB61-40A6-B185-94D210431519}" type="slidenum">
              <a:rPr lang="en-US"/>
              <a:pPr>
                <a:defRPr/>
              </a:pPr>
              <a:t>‹#›</a:t>
            </a:fld>
            <a:endParaRPr lang="en-US"/>
          </a:p>
        </p:txBody>
      </p:sp>
    </p:spTree>
  </p:cSld>
  <p:clrMapOvr>
    <a:masterClrMapping/>
  </p:clrMapOvr>
  <p:transition>
    <p:fade thruBlk="1"/>
  </p:transition>
</p:sldLayout>
</file>

<file path=ppt/slideLayouts/slideLayout3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1E1EEE63-6E66-43B7-AAEB-B1F3AE9C6AE3}" type="slidenum">
              <a:rPr lang="en-US"/>
              <a:pPr>
                <a:defRPr/>
              </a:pPr>
              <a:t>‹#›</a:t>
            </a:fld>
            <a:endParaRPr lang="en-US"/>
          </a:p>
        </p:txBody>
      </p:sp>
    </p:spTree>
  </p:cSld>
  <p:clrMapOvr>
    <a:masterClrMapping/>
  </p:clrMapOvr>
  <p:transition>
    <p:fade thruBlk="1"/>
  </p:transition>
</p:sldLayout>
</file>

<file path=ppt/slideLayouts/slideLayout3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E3CF5889-0CA0-42F1-9D95-AE834A05C6E6}" type="slidenum">
              <a:rPr lang="en-US"/>
              <a:pPr>
                <a:defRPr/>
              </a:pPr>
              <a:t>‹#›</a:t>
            </a:fld>
            <a:endParaRPr lang="en-US"/>
          </a:p>
        </p:txBody>
      </p:sp>
    </p:spTree>
  </p:cSld>
  <p:clrMapOvr>
    <a:masterClrMapping/>
  </p:clrMapOvr>
  <p:transition>
    <p:fade thruBlk="1"/>
  </p:transition>
</p:sldLayout>
</file>

<file path=ppt/slideLayouts/slideLayout3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EC594741-97E8-41DA-8159-B71504EFB693}" type="slidenum">
              <a:rPr lang="en-US"/>
              <a:pPr>
                <a:defRPr/>
              </a:pPr>
              <a:t>‹#›</a:t>
            </a:fld>
            <a:endParaRPr lang="en-US"/>
          </a:p>
        </p:txBody>
      </p:sp>
    </p:spTree>
  </p:cSld>
  <p:clrMapOvr>
    <a:masterClrMapping/>
  </p:clrMapOvr>
  <p:transition>
    <p:fade thruBlk="1"/>
  </p:transition>
</p:sldLayout>
</file>

<file path=ppt/slideLayouts/slideLayout3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3375FD68-0BD2-4D56-9F13-AA0634079982}" type="slidenum">
              <a:rPr lang="en-US"/>
              <a:pPr>
                <a:defRPr/>
              </a:pPr>
              <a:t>‹#›</a:t>
            </a:fld>
            <a:endParaRPr lang="en-US"/>
          </a:p>
        </p:txBody>
      </p:sp>
    </p:spTree>
  </p:cSld>
  <p:clrMapOvr>
    <a:masterClrMapping/>
  </p:clrMapOvr>
  <p:transition>
    <p:fade thruBlk="1"/>
  </p:transition>
</p:sldLayout>
</file>

<file path=ppt/slideLayouts/slideLayout3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810BC499-9B9B-46AD-AE98-54EE9EA00793}" type="slidenum">
              <a:rPr lang="en-US"/>
              <a:pPr>
                <a:defRPr/>
              </a:pPr>
              <a:t>‹#›</a:t>
            </a:fld>
            <a:endParaRPr lang="en-US"/>
          </a:p>
        </p:txBody>
      </p:sp>
    </p:spTree>
  </p:cSld>
  <p:clrMapOvr>
    <a:masterClrMapping/>
  </p:clrMapOvr>
  <p:transition>
    <p:fade thruBlk="1"/>
  </p:transition>
</p:sldLayout>
</file>

<file path=ppt/slideLayouts/slideLayout3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D8A7AB9A-BFE3-4C2B-9F3A-C60CE0E6DA4E}" type="slidenum">
              <a:rPr lang="en-US"/>
              <a:pPr>
                <a:defRPr/>
              </a:pPr>
              <a:t>‹#›</a:t>
            </a:fld>
            <a:endParaRPr lang="en-US"/>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DFE95-08D8-4D19-915C-DE367A4982C3}" type="slidenum">
              <a:rPr lang="en-US"/>
              <a:pPr>
                <a:defRPr/>
              </a:pPr>
              <a:t>‹#›</a:t>
            </a:fld>
            <a:endParaRPr lang="en-US"/>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E1E1B20-11EA-4BF2-ADCA-557D645DB4E2}" type="slidenum">
              <a:rPr lang="en-US"/>
              <a:pPr>
                <a:defRPr/>
              </a:pPr>
              <a:t>‹#›</a:t>
            </a:fld>
            <a:endParaRPr lang="en-US"/>
          </a:p>
        </p:txBody>
      </p:sp>
    </p:spTree>
  </p:cSld>
  <p:clrMapOvr>
    <a:masterClrMapping/>
  </p:clrMapOvr>
  <p:transition>
    <p:fade thruBlk="1"/>
  </p:transition>
</p:sldLayout>
</file>

<file path=ppt/slideLayouts/slideLayout3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98100ECF-2BE5-4B7B-AC39-25CB6D6D097B}" type="slidenum">
              <a:rPr lang="en-US"/>
              <a:pPr>
                <a:defRPr/>
              </a:pPr>
              <a:t>‹#›</a:t>
            </a:fld>
            <a:endParaRPr lang="en-US"/>
          </a:p>
        </p:txBody>
      </p:sp>
    </p:spTree>
  </p:cSld>
  <p:clrMapOvr>
    <a:masterClrMapping/>
  </p:clrMapOvr>
  <p:transition>
    <p:fade thruBlk="1"/>
  </p:transition>
</p:sldLayout>
</file>

<file path=ppt/slideLayouts/slideLayout3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27BC525F-87C5-471A-B9B6-7559DDE00154}" type="slidenum">
              <a:rPr lang="en-US"/>
              <a:pPr>
                <a:defRPr/>
              </a:pPr>
              <a:t>‹#›</a:t>
            </a:fld>
            <a:endParaRPr lang="en-US"/>
          </a:p>
        </p:txBody>
      </p:sp>
    </p:spTree>
  </p:cSld>
  <p:clrMapOvr>
    <a:masterClrMapping/>
  </p:clrMapOvr>
  <p:transition>
    <p:fade thruBlk="1"/>
  </p:transition>
</p:sldLayout>
</file>

<file path=ppt/slideLayouts/slideLayout3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0AA72C32-420C-48D9-AFD7-7BA6F63059E1}" type="slidenum">
              <a:rPr lang="en-US"/>
              <a:pPr>
                <a:defRPr/>
              </a:pPr>
              <a:t>‹#›</a:t>
            </a:fld>
            <a:endParaRPr lang="en-US"/>
          </a:p>
        </p:txBody>
      </p:sp>
    </p:spTree>
  </p:cSld>
  <p:clrMapOvr>
    <a:masterClrMapping/>
  </p:clrMapOvr>
  <p:transition>
    <p:fade thruBlk="1"/>
  </p:transition>
</p:sldLayout>
</file>

<file path=ppt/slideLayouts/slideLayout3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D8F018E-5C42-459E-8A30-CFDCBD7CE8F9}" type="slidenum">
              <a:rPr lang="en-US"/>
              <a:pPr>
                <a:defRPr/>
              </a:pPr>
              <a:t>‹#›</a:t>
            </a:fld>
            <a:endParaRPr lang="en-US"/>
          </a:p>
        </p:txBody>
      </p:sp>
    </p:spTree>
  </p:cSld>
  <p:clrMapOvr>
    <a:masterClrMapping/>
  </p:clrMapOvr>
  <p:transition>
    <p:fade thruBlk="1"/>
  </p:transition>
</p:sldLayout>
</file>

<file path=ppt/slideLayouts/slideLayout3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79099231-5455-4F83-8E7E-BE268604D085}" type="slidenum">
              <a:rPr lang="en-US"/>
              <a:pPr>
                <a:defRPr/>
              </a:pPr>
              <a:t>‹#›</a:t>
            </a:fld>
            <a:endParaRPr lang="en-US"/>
          </a:p>
        </p:txBody>
      </p:sp>
    </p:spTree>
  </p:cSld>
  <p:clrMapOvr>
    <a:masterClrMapping/>
  </p:clrMapOvr>
  <p:transition>
    <p:fade thruBlk="1"/>
  </p:transition>
</p:sldLayout>
</file>

<file path=ppt/slideLayouts/slideLayout3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057F7DCB-3AE4-4A65-878E-7DB525D33301}" type="slidenum">
              <a:rPr lang="en-US"/>
              <a:pPr>
                <a:defRPr/>
              </a:pPr>
              <a:t>‹#›</a:t>
            </a:fld>
            <a:endParaRPr lang="en-US"/>
          </a:p>
        </p:txBody>
      </p:sp>
    </p:spTree>
  </p:cSld>
  <p:clrMapOvr>
    <a:masterClrMapping/>
  </p:clrMapOvr>
  <p:transition>
    <p:fade thruBlk="1"/>
  </p:transition>
</p:sldLayout>
</file>

<file path=ppt/slideLayouts/slideLayout3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C486D4A2-F89F-4CCF-94C9-3A8329F676FD}" type="slidenum">
              <a:rPr lang="en-US"/>
              <a:pPr>
                <a:defRPr/>
              </a:pPr>
              <a:t>‹#›</a:t>
            </a:fld>
            <a:endParaRPr lang="en-US"/>
          </a:p>
        </p:txBody>
      </p:sp>
    </p:spTree>
  </p:cSld>
  <p:clrMapOvr>
    <a:masterClrMapping/>
  </p:clrMapOvr>
  <p:transition>
    <p:fade thruBlk="1"/>
  </p:transition>
</p:sldLayout>
</file>

<file path=ppt/slideLayouts/slideLayout3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A98630B1-504D-4469-A984-488E199E37F1}" type="slidenum">
              <a:rPr lang="en-US"/>
              <a:pPr>
                <a:defRPr/>
              </a:pPr>
              <a:t>‹#›</a:t>
            </a:fld>
            <a:endParaRPr lang="en-US"/>
          </a:p>
        </p:txBody>
      </p:sp>
    </p:spTree>
  </p:cSld>
  <p:clrMapOvr>
    <a:masterClrMapping/>
  </p:clrMapOvr>
  <p:transition>
    <p:fade thruBlk="1"/>
  </p:transition>
</p:sldLayout>
</file>

<file path=ppt/slideLayouts/slideLayout3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AE09C5E3-8DE9-4E57-B12D-078CD87A1672}" type="slidenum">
              <a:rPr lang="en-US"/>
              <a:pPr>
                <a:defRPr/>
              </a:pPr>
              <a:t>‹#›</a:t>
            </a:fld>
            <a:endParaRPr lang="en-US"/>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ACE0ED-DFBF-46B4-9231-7418A53EE3D3}" type="slidenum">
              <a:rPr lang="en-US"/>
              <a:pPr>
                <a:defRPr/>
              </a:pPr>
              <a:t>‹#›</a:t>
            </a:fld>
            <a:endParaRPr lang="en-US"/>
          </a:p>
        </p:txBody>
      </p:sp>
    </p:spTree>
  </p:cSld>
  <p:clrMapOvr>
    <a:masterClrMapping/>
  </p:clrMapOvr>
  <p:transition/>
</p:sldLayout>
</file>

<file path=ppt/slideLayouts/slideLayout3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152F36D7-1815-4D5F-ABBF-EA8B17C21732}" type="slidenum">
              <a:rPr lang="en-US"/>
              <a:pPr>
                <a:defRPr/>
              </a:pPr>
              <a:t>‹#›</a:t>
            </a:fld>
            <a:endParaRPr lang="en-US"/>
          </a:p>
        </p:txBody>
      </p:sp>
    </p:spTree>
  </p:cSld>
  <p:clrMapOvr>
    <a:masterClrMapping/>
  </p:clrMapOvr>
  <p:transition>
    <p:fade thruBlk="1"/>
  </p:transition>
</p:sldLayout>
</file>

<file path=ppt/slideLayouts/slideLayout3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84FE848B-A3F2-4AD5-8FDC-DC017CA6B493}" type="slidenum">
              <a:rPr lang="en-US"/>
              <a:pPr>
                <a:defRPr/>
              </a:pPr>
              <a:t>‹#›</a:t>
            </a:fld>
            <a:endParaRPr lang="en-US"/>
          </a:p>
        </p:txBody>
      </p:sp>
    </p:spTree>
  </p:cSld>
  <p:clrMapOvr>
    <a:masterClrMapping/>
  </p:clrMapOvr>
  <p:transition>
    <p:fade thruBlk="1"/>
  </p:transition>
</p:sldLayout>
</file>

<file path=ppt/slideLayouts/slideLayout3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1133685-061B-4716-8139-1F0A38E974A6}" type="slidenum">
              <a:rPr lang="en-US"/>
              <a:pPr>
                <a:defRPr/>
              </a:pPr>
              <a:t>‹#›</a:t>
            </a:fld>
            <a:endParaRPr lang="en-US"/>
          </a:p>
        </p:txBody>
      </p:sp>
    </p:spTree>
  </p:cSld>
  <p:clrMapOvr>
    <a:masterClrMapping/>
  </p:clrMapOvr>
  <p:transition>
    <p:fade thruBlk="1"/>
  </p:transition>
</p:sldLayout>
</file>

<file path=ppt/slideLayouts/slideLayout3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5523BE4-F3AA-47EC-9E0C-4F779ECC98D8}" type="slidenum">
              <a:rPr lang="en-US"/>
              <a:pPr>
                <a:defRPr/>
              </a:pPr>
              <a:t>‹#›</a:t>
            </a:fld>
            <a:endParaRPr lang="en-US"/>
          </a:p>
        </p:txBody>
      </p:sp>
    </p:spTree>
  </p:cSld>
  <p:clrMapOvr>
    <a:masterClrMapping/>
  </p:clrMapOvr>
  <p:transition>
    <p:fade thruBlk="1"/>
  </p:transition>
</p:sldLayout>
</file>

<file path=ppt/slideLayouts/slideLayout3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FA25ECAF-4EDA-458C-8DB4-CD09B214529B}" type="slidenum">
              <a:rPr lang="en-US"/>
              <a:pPr>
                <a:defRPr/>
              </a:pPr>
              <a:t>‹#›</a:t>
            </a:fld>
            <a:endParaRPr lang="en-US"/>
          </a:p>
        </p:txBody>
      </p:sp>
    </p:spTree>
  </p:cSld>
  <p:clrMapOvr>
    <a:masterClrMapping/>
  </p:clrMapOvr>
  <p:transition>
    <p:fade thruBlk="1"/>
  </p:transition>
</p:sldLayout>
</file>

<file path=ppt/slideLayouts/slideLayout3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56A39E6E-57B5-4D3B-9CF9-E8E2F6D6AB39}" type="slidenum">
              <a:rPr lang="en-US"/>
              <a:pPr>
                <a:defRPr/>
              </a:pPr>
              <a:t>‹#›</a:t>
            </a:fld>
            <a:endParaRPr lang="en-US"/>
          </a:p>
        </p:txBody>
      </p:sp>
    </p:spTree>
  </p:cSld>
  <p:clrMapOvr>
    <a:masterClrMapping/>
  </p:clrMapOvr>
  <p:transition>
    <p:fade thruBlk="1"/>
  </p:transition>
</p:sldLayout>
</file>

<file path=ppt/slideLayouts/slideLayout3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14718A9-B1DB-468A-800B-F0EE9A47091B}" type="slidenum">
              <a:rPr lang="en-US"/>
              <a:pPr>
                <a:defRPr/>
              </a:pPr>
              <a:t>‹#›</a:t>
            </a:fld>
            <a:endParaRPr lang="en-US"/>
          </a:p>
        </p:txBody>
      </p:sp>
    </p:spTree>
  </p:cSld>
  <p:clrMapOvr>
    <a:masterClrMapping/>
  </p:clrMapOvr>
  <p:transition>
    <p:fade thruBlk="1"/>
  </p:transition>
</p:sldLayout>
</file>

<file path=ppt/slideLayouts/slideLayout3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50C3278A-CF18-44C7-A003-44DC9336C87A}" type="slidenum">
              <a:rPr lang="en-US"/>
              <a:pPr>
                <a:defRPr/>
              </a:pPr>
              <a:t>‹#›</a:t>
            </a:fld>
            <a:endParaRPr lang="en-US"/>
          </a:p>
        </p:txBody>
      </p:sp>
    </p:spTree>
  </p:cSld>
  <p:clrMapOvr>
    <a:masterClrMapping/>
  </p:clrMapOvr>
  <p:transition>
    <p:fade thruBlk="1"/>
  </p:transition>
</p:sldLayout>
</file>

<file path=ppt/slideLayouts/slideLayout3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76CA6026-3365-44FD-B92C-8717AF935575}" type="slidenum">
              <a:rPr lang="en-US"/>
              <a:pPr>
                <a:defRPr/>
              </a:pPr>
              <a:t>‹#›</a:t>
            </a:fld>
            <a:endParaRPr lang="en-US"/>
          </a:p>
        </p:txBody>
      </p:sp>
    </p:spTree>
  </p:cSld>
  <p:clrMapOvr>
    <a:masterClrMapping/>
  </p:clrMapOvr>
  <p:transition>
    <p:fade thruBlk="1"/>
  </p:transition>
</p:sldLayout>
</file>

<file path=ppt/slideLayouts/slideLayout3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D299167E-97FB-48BE-961A-F070EE81AE4E}" type="slidenum">
              <a:rPr lang="en-US"/>
              <a:pPr>
                <a:defRPr/>
              </a:pPr>
              <a:t>‹#›</a:t>
            </a:fld>
            <a:endParaRPr lang="en-US"/>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D4A5-140C-4D0E-A079-800649F9372D}" type="slidenum">
              <a:rPr lang="en-US"/>
              <a:pPr>
                <a:defRPr/>
              </a:pPr>
              <a:t>‹#›</a:t>
            </a:fld>
            <a:endParaRPr lang="en-US"/>
          </a:p>
        </p:txBody>
      </p:sp>
    </p:spTree>
  </p:cSld>
  <p:clrMapOvr>
    <a:masterClrMapping/>
  </p:clrMapOvr>
  <p:transition/>
</p:sldLayout>
</file>

<file path=ppt/slideLayouts/slideLayout3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4A3B428E-A099-40EA-B519-31F449631635}" type="slidenum">
              <a:rPr lang="en-US"/>
              <a:pPr>
                <a:defRPr/>
              </a:pPr>
              <a:t>‹#›</a:t>
            </a:fld>
            <a:endParaRPr lang="en-US"/>
          </a:p>
        </p:txBody>
      </p:sp>
    </p:spTree>
  </p:cSld>
  <p:clrMapOvr>
    <a:masterClrMapping/>
  </p:clrMapOvr>
  <p:transition>
    <p:fade thruBlk="1"/>
  </p:transition>
</p:sldLayout>
</file>

<file path=ppt/slideLayouts/slideLayout3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FBB4575B-3EFD-4D5C-B182-43B54ACAF4B6}" type="slidenum">
              <a:rPr lang="en-US"/>
              <a:pPr>
                <a:defRPr/>
              </a:pPr>
              <a:t>‹#›</a:t>
            </a:fld>
            <a:endParaRPr lang="en-US"/>
          </a:p>
        </p:txBody>
      </p:sp>
    </p:spTree>
  </p:cSld>
  <p:clrMapOvr>
    <a:masterClrMapping/>
  </p:clrMapOvr>
  <p:transition>
    <p:fade thruBlk="1"/>
  </p:transition>
</p:sldLayout>
</file>

<file path=ppt/slideLayouts/slideLayout3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0E6B7387-DDA5-4EC8-8EE6-A998AD4B9489}" type="slidenum">
              <a:rPr lang="en-US"/>
              <a:pPr>
                <a:defRPr/>
              </a:pPr>
              <a:t>‹#›</a:t>
            </a:fld>
            <a:endParaRPr lang="en-US"/>
          </a:p>
        </p:txBody>
      </p:sp>
    </p:spTree>
  </p:cSld>
  <p:clrMapOvr>
    <a:masterClrMapping/>
  </p:clrMapOvr>
  <p:transition>
    <p:fade thruBlk="1"/>
  </p:transition>
</p:sldLayout>
</file>

<file path=ppt/slideLayouts/slideLayout3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374A0F7D-30D8-4E3D-84E6-58AF471E4CE7}" type="slidenum">
              <a:rPr lang="en-US"/>
              <a:pPr>
                <a:defRPr/>
              </a:pPr>
              <a:t>‹#›</a:t>
            </a:fld>
            <a:endParaRPr lang="en-US"/>
          </a:p>
        </p:txBody>
      </p:sp>
    </p:spTree>
  </p:cSld>
  <p:clrMapOvr>
    <a:masterClrMapping/>
  </p:clrMapOvr>
  <p:transition>
    <p:fade thruBlk="1"/>
  </p:transition>
</p:sldLayout>
</file>

<file path=ppt/slideLayouts/slideLayout3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E71C543D-3194-453D-97DB-4E36BBA11E9E}" type="slidenum">
              <a:rPr lang="en-US"/>
              <a:pPr>
                <a:defRPr/>
              </a:pPr>
              <a:t>‹#›</a:t>
            </a:fld>
            <a:endParaRPr lang="en-US"/>
          </a:p>
        </p:txBody>
      </p:sp>
    </p:spTree>
  </p:cSld>
  <p:clrMapOvr>
    <a:masterClrMapping/>
  </p:clrMapOvr>
  <p:transition>
    <p:fade thruBlk="1"/>
  </p:transition>
</p:sldLayout>
</file>

<file path=ppt/slideLayouts/slideLayout3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1CD3F6D8-50FC-440F-827A-55378638C88A}" type="slidenum">
              <a:rPr lang="en-US"/>
              <a:pPr>
                <a:defRPr/>
              </a:pPr>
              <a:t>‹#›</a:t>
            </a:fld>
            <a:endParaRPr lang="en-US"/>
          </a:p>
        </p:txBody>
      </p:sp>
    </p:spTree>
  </p:cSld>
  <p:clrMapOvr>
    <a:masterClrMapping/>
  </p:clrMapOvr>
  <p:transition>
    <p:fade thruBlk="1"/>
  </p:transition>
</p:sldLayout>
</file>

<file path=ppt/slideLayouts/slideLayout3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B74B5C3E-51AF-4AF6-9EB3-B3507076537E}" type="slidenum">
              <a:rPr lang="en-US"/>
              <a:pPr>
                <a:defRPr/>
              </a:pPr>
              <a:t>‹#›</a:t>
            </a:fld>
            <a:endParaRPr lang="en-US"/>
          </a:p>
        </p:txBody>
      </p:sp>
    </p:spTree>
  </p:cSld>
  <p:clrMapOvr>
    <a:masterClrMapping/>
  </p:clrMapOvr>
  <p:transition>
    <p:fade thruBlk="1"/>
  </p:transition>
</p:sldLayout>
</file>

<file path=ppt/slideLayouts/slideLayout3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3171C368-E2A5-4F97-9A6F-1324E8FF46A9}" type="slidenum">
              <a:rPr lang="en-US"/>
              <a:pPr>
                <a:defRPr/>
              </a:pPr>
              <a:t>‹#›</a:t>
            </a:fld>
            <a:endParaRPr lang="en-US"/>
          </a:p>
        </p:txBody>
      </p:sp>
    </p:spTree>
  </p:cSld>
  <p:clrMapOvr>
    <a:masterClrMapping/>
  </p:clrMapOvr>
  <p:transition>
    <p:fade thruBlk="1"/>
  </p:transition>
</p:sldLayout>
</file>

<file path=ppt/slideLayouts/slideLayout3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7"/>
          <p:cNvSpPr>
            <a:spLocks noGrp="1" noChangeArrowheads="1"/>
          </p:cNvSpPr>
          <p:nvPr>
            <p:ph type="sldNum" sz="quarter" idx="11"/>
          </p:nvPr>
        </p:nvSpPr>
        <p:spPr>
          <a:ln/>
        </p:spPr>
        <p:txBody>
          <a:bodyPr/>
          <a:lstStyle>
            <a:lvl1pPr>
              <a:defRPr/>
            </a:lvl1pPr>
          </a:lstStyle>
          <a:p>
            <a:pPr>
              <a:defRPr/>
            </a:pPr>
            <a:fld id="{ECA339EE-DDFF-49F0-8962-6034C71D47CE}" type="slidenum">
              <a:rPr lang="en-US"/>
              <a:pPr>
                <a:defRPr/>
              </a:pPr>
              <a:t>‹#›</a:t>
            </a:fld>
            <a:endParaRPr lang="en-US"/>
          </a:p>
        </p:txBody>
      </p:sp>
    </p:spTree>
  </p:cSld>
  <p:clrMapOvr>
    <a:masterClrMapping/>
  </p:clrMapOvr>
  <p:transition>
    <p:fade thruBlk="1"/>
  </p:transition>
</p:sldLayout>
</file>

<file path=ppt/slideLayouts/slideLayout3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3"/>
          <p:cNvSpPr>
            <a:spLocks noGrp="1" noChangeArrowheads="1"/>
          </p:cNvSpPr>
          <p:nvPr>
            <p:ph type="sldNum" sz="quarter" idx="11"/>
          </p:nvPr>
        </p:nvSpPr>
        <p:spPr>
          <a:ln/>
        </p:spPr>
        <p:txBody>
          <a:bodyPr/>
          <a:lstStyle>
            <a:lvl1pPr>
              <a:defRPr/>
            </a:lvl1pPr>
          </a:lstStyle>
          <a:p>
            <a:pPr>
              <a:defRPr/>
            </a:pPr>
            <a:fld id="{827E90E2-85CA-4710-8C8A-B73F858D328D}" type="slidenum">
              <a:rPr lang="en-US"/>
              <a:pPr>
                <a:defRPr/>
              </a:pPr>
              <a:t>‹#›</a:t>
            </a:fld>
            <a:endParaRPr lang="en-US"/>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2147A-FA4E-430B-9FBA-267487BC0DB4}" type="slidenum">
              <a:rPr lang="en-US"/>
              <a:pPr>
                <a:defRPr/>
              </a:pPr>
              <a:t>‹#›</a:t>
            </a:fld>
            <a:endParaRPr lang="en-US"/>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2"/>
          <p:cNvSpPr>
            <a:spLocks noGrp="1" noChangeArrowheads="1"/>
          </p:cNvSpPr>
          <p:nvPr>
            <p:ph type="sldNum" sz="quarter" idx="11"/>
          </p:nvPr>
        </p:nvSpPr>
        <p:spPr>
          <a:ln/>
        </p:spPr>
        <p:txBody>
          <a:bodyPr/>
          <a:lstStyle>
            <a:lvl1pPr>
              <a:defRPr/>
            </a:lvl1pPr>
          </a:lstStyle>
          <a:p>
            <a:pPr>
              <a:defRPr/>
            </a:pPr>
            <a:fld id="{06A2E8A1-0F09-4B93-B6C1-5DE4ECB9FFD3}" type="slidenum">
              <a:rPr lang="en-US"/>
              <a:pPr>
                <a:defRPr/>
              </a:pPr>
              <a:t>‹#›</a:t>
            </a:fld>
            <a:endParaRPr lang="en-US"/>
          </a:p>
        </p:txBody>
      </p:sp>
    </p:spTree>
  </p:cSld>
  <p:clrMapOvr>
    <a:masterClrMapping/>
  </p:clrMapOvr>
  <p:transition>
    <p:fade thruBlk="1"/>
  </p:transition>
</p:sldLayout>
</file>

<file path=ppt/slideLayouts/slideLayout3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6ABD9F92-FB50-4ABA-84DB-383FB7C60BF6}" type="slidenum">
              <a:rPr lang="en-US"/>
              <a:pPr>
                <a:defRPr/>
              </a:pPr>
              <a:t>‹#›</a:t>
            </a:fld>
            <a:endParaRPr lang="en-US"/>
          </a:p>
        </p:txBody>
      </p:sp>
    </p:spTree>
  </p:cSld>
  <p:clrMapOvr>
    <a:masterClrMapping/>
  </p:clrMapOvr>
  <p:transition>
    <p:fade thruBlk="1"/>
  </p:transition>
</p:sldLayout>
</file>

<file path=ppt/slideLayouts/slideLayout3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5"/>
          <p:cNvSpPr>
            <a:spLocks noGrp="1" noChangeArrowheads="1"/>
          </p:cNvSpPr>
          <p:nvPr>
            <p:ph type="sldNum" sz="quarter" idx="11"/>
          </p:nvPr>
        </p:nvSpPr>
        <p:spPr>
          <a:ln/>
        </p:spPr>
        <p:txBody>
          <a:bodyPr/>
          <a:lstStyle>
            <a:lvl1pPr>
              <a:defRPr/>
            </a:lvl1pPr>
          </a:lstStyle>
          <a:p>
            <a:pPr>
              <a:defRPr/>
            </a:pPr>
            <a:fld id="{5CFF7789-2E9A-4C54-99D1-D14AA9466786}" type="slidenum">
              <a:rPr lang="en-US"/>
              <a:pPr>
                <a:defRPr/>
              </a:pPr>
              <a:t>‹#›</a:t>
            </a:fld>
            <a:endParaRPr lang="en-US"/>
          </a:p>
        </p:txBody>
      </p:sp>
    </p:spTree>
  </p:cSld>
  <p:clrMapOvr>
    <a:masterClrMapping/>
  </p:clrMapOvr>
  <p:transition>
    <p:fade thruBlk="1"/>
  </p:transition>
</p:sldLayout>
</file>

<file path=ppt/slideLayouts/slideLayout3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0AC3B5F7-B3AC-4FC7-9D24-6E1F5756A944}" type="slidenum">
              <a:rPr lang="en-US"/>
              <a:pPr>
                <a:defRPr/>
              </a:pPr>
              <a:t>‹#›</a:t>
            </a:fld>
            <a:endParaRPr lang="en-US"/>
          </a:p>
        </p:txBody>
      </p:sp>
    </p:spTree>
  </p:cSld>
  <p:clrMapOvr>
    <a:masterClrMapping/>
  </p:clrMapOvr>
  <p:transition>
    <p:fade thruBlk="1"/>
  </p:transition>
</p:sldLayout>
</file>

<file path=ppt/slideLayouts/slideLayout3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4"/>
          <p:cNvSpPr>
            <a:spLocks noGrp="1" noChangeArrowheads="1"/>
          </p:cNvSpPr>
          <p:nvPr>
            <p:ph type="sldNum" sz="quarter" idx="11"/>
          </p:nvPr>
        </p:nvSpPr>
        <p:spPr>
          <a:ln/>
        </p:spPr>
        <p:txBody>
          <a:bodyPr/>
          <a:lstStyle>
            <a:lvl1pPr>
              <a:defRPr/>
            </a:lvl1pPr>
          </a:lstStyle>
          <a:p>
            <a:pPr>
              <a:defRPr/>
            </a:pPr>
            <a:fld id="{D61803CE-9C15-4013-B0C8-2F9D374125BA}" type="slidenum">
              <a:rPr lang="en-US"/>
              <a:pPr>
                <a:defRPr/>
              </a:pPr>
              <a:t>‹#›</a:t>
            </a:fld>
            <a:endParaRPr lang="en-US"/>
          </a:p>
        </p:txBody>
      </p:sp>
    </p:spTree>
  </p:cSld>
  <p:clrMapOvr>
    <a:masterClrMapping/>
  </p:clrMapOvr>
  <p:transition>
    <p:fade thruBlk="1"/>
  </p:transition>
</p:sldLayout>
</file>

<file path=ppt/slideLayouts/slideLayout3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7FDFDA-3050-4625-B27E-94FC9B777FA7}" type="slidenum">
              <a:rPr lang="en-US"/>
              <a:pPr>
                <a:defRPr/>
              </a:pPr>
              <a:t>‹#›</a:t>
            </a:fld>
            <a:endParaRPr lang="en-US"/>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Energy Analysis Group</a:t>
            </a:r>
          </a:p>
        </p:txBody>
      </p:sp>
    </p:spTree>
  </p:cSld>
  <p:clrMapOvr>
    <a:masterClrMapping/>
  </p:clrMapOvr>
  <p:transition>
    <p:fade thruBlk="1"/>
  </p:transition>
</p:sldLayout>
</file>

<file path=ppt/slideLayouts/slideLayout3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5" name="Rectangle 4"/>
          <p:cNvSpPr>
            <a:spLocks noGrp="1" noChangeArrowheads="1"/>
          </p:cNvSpPr>
          <p:nvPr>
            <p:ph type="sldNum" sz="quarter" idx="11"/>
          </p:nvPr>
        </p:nvSpPr>
        <p:spPr/>
        <p:txBody>
          <a:bodyPr/>
          <a:lstStyle>
            <a:lvl1pPr eaLnBrk="0" hangingPunct="0">
              <a:defRPr>
                <a:cs typeface="Arial" pitchFamily="34" charset="0"/>
              </a:defRPr>
            </a:lvl1pPr>
          </a:lstStyle>
          <a:p>
            <a:pPr>
              <a:defRPr/>
            </a:pPr>
            <a:fld id="{56A7FBCF-EFAF-42B6-A981-FB12506D2DAA}" type="slidenum">
              <a:rPr lang="en-US"/>
              <a:pPr>
                <a:defRPr/>
              </a:pPr>
              <a:t>‹#›</a:t>
            </a:fld>
            <a:endParaRPr lang="en-US"/>
          </a:p>
        </p:txBody>
      </p:sp>
    </p:spTree>
  </p:cSld>
  <p:clrMapOvr>
    <a:masterClrMapping/>
  </p:clrMapOvr>
  <p:transition>
    <p:fade thruBlk="1"/>
  </p:transition>
</p:sldLayout>
</file>

<file path=ppt/slideLayouts/slideLayout3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5" name="Rectangle 4"/>
          <p:cNvSpPr>
            <a:spLocks noGrp="1" noChangeArrowheads="1"/>
          </p:cNvSpPr>
          <p:nvPr>
            <p:ph type="sldNum" sz="quarter" idx="11"/>
          </p:nvPr>
        </p:nvSpPr>
        <p:spPr/>
        <p:txBody>
          <a:bodyPr/>
          <a:lstStyle>
            <a:lvl1pPr eaLnBrk="0" hangingPunct="0">
              <a:defRPr>
                <a:cs typeface="Arial" pitchFamily="34" charset="0"/>
              </a:defRPr>
            </a:lvl1pPr>
          </a:lstStyle>
          <a:p>
            <a:pPr>
              <a:defRPr/>
            </a:pPr>
            <a:fld id="{9FBDE4BA-10F9-47EC-9435-9414D8D74D2B}" type="slidenum">
              <a:rPr lang="en-US"/>
              <a:pPr>
                <a:defRPr/>
              </a:pPr>
              <a:t>‹#›</a:t>
            </a:fld>
            <a:endParaRPr lang="en-US"/>
          </a:p>
        </p:txBody>
      </p:sp>
    </p:spTree>
  </p:cSld>
  <p:clrMapOvr>
    <a:masterClrMapping/>
  </p:clrMapOvr>
  <p:transition>
    <p:fade thruBlk="1"/>
  </p:transition>
</p:sldLayout>
</file>

<file path=ppt/slideLayouts/slideLayout3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5" name="Rectangle 4"/>
          <p:cNvSpPr>
            <a:spLocks noGrp="1" noChangeArrowheads="1"/>
          </p:cNvSpPr>
          <p:nvPr>
            <p:ph type="sldNum" sz="quarter" idx="11"/>
          </p:nvPr>
        </p:nvSpPr>
        <p:spPr/>
        <p:txBody>
          <a:bodyPr/>
          <a:lstStyle>
            <a:lvl1pPr eaLnBrk="0" hangingPunct="0">
              <a:defRPr>
                <a:cs typeface="Arial" pitchFamily="34" charset="0"/>
              </a:defRPr>
            </a:lvl1pPr>
          </a:lstStyle>
          <a:p>
            <a:pPr>
              <a:defRPr/>
            </a:pPr>
            <a:fld id="{F1A406DF-EEB0-4AC4-99BC-AB66E15357F7}" type="slidenum">
              <a:rPr lang="en-US"/>
              <a:pPr>
                <a:defRPr/>
              </a:pPr>
              <a:t>‹#›</a:t>
            </a:fld>
            <a:endParaRPr lang="en-US"/>
          </a:p>
        </p:txBody>
      </p:sp>
    </p:spTree>
  </p:cSld>
  <p:clrMapOvr>
    <a:masterClrMapping/>
  </p:clrMapOvr>
  <p:transition>
    <p:fade thruBlk="1"/>
  </p:transition>
</p:sldLayout>
</file>

<file path=ppt/slideLayouts/slideLayout3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6" name="Rectangle 5"/>
          <p:cNvSpPr>
            <a:spLocks noGrp="1" noChangeArrowheads="1"/>
          </p:cNvSpPr>
          <p:nvPr>
            <p:ph type="sldNum" sz="quarter" idx="11"/>
          </p:nvPr>
        </p:nvSpPr>
        <p:spPr/>
        <p:txBody>
          <a:bodyPr/>
          <a:lstStyle>
            <a:lvl1pPr eaLnBrk="0" hangingPunct="0">
              <a:defRPr>
                <a:cs typeface="Arial" pitchFamily="34" charset="0"/>
              </a:defRPr>
            </a:lvl1pPr>
          </a:lstStyle>
          <a:p>
            <a:pPr>
              <a:defRPr/>
            </a:pPr>
            <a:fld id="{9DD2E49F-E67A-4A27-A928-C5BE91E65DC2}" type="slidenum">
              <a:rPr lang="en-US"/>
              <a:pPr>
                <a:defRPr/>
              </a:pPr>
              <a:t>‹#›</a:t>
            </a:fld>
            <a:endParaRPr lang="en-US"/>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6D9C7A-DBEF-41B5-94C8-07C03D050CF1}" type="slidenum">
              <a:rPr lang="en-US"/>
              <a:pPr>
                <a:defRPr/>
              </a:pPr>
              <a:t>‹#›</a:t>
            </a:fld>
            <a:endParaRPr lang="en-US"/>
          </a:p>
        </p:txBody>
      </p:sp>
    </p:spTree>
  </p:cSld>
  <p:clrMapOvr>
    <a:masterClrMapping/>
  </p:clrMapOvr>
  <p:transition/>
</p:sldLayout>
</file>

<file path=ppt/slideLayouts/slideLayout3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8" name="Rectangle 7"/>
          <p:cNvSpPr>
            <a:spLocks noGrp="1" noChangeArrowheads="1"/>
          </p:cNvSpPr>
          <p:nvPr>
            <p:ph type="sldNum" sz="quarter" idx="11"/>
          </p:nvPr>
        </p:nvSpPr>
        <p:spPr/>
        <p:txBody>
          <a:bodyPr/>
          <a:lstStyle>
            <a:lvl1pPr eaLnBrk="0" hangingPunct="0">
              <a:defRPr>
                <a:cs typeface="Arial" pitchFamily="34" charset="0"/>
              </a:defRPr>
            </a:lvl1pPr>
          </a:lstStyle>
          <a:p>
            <a:pPr>
              <a:defRPr/>
            </a:pPr>
            <a:fld id="{2BE222C9-FFE8-4DD5-9CEF-0E80CE0FD1CA}" type="slidenum">
              <a:rPr lang="en-US"/>
              <a:pPr>
                <a:defRPr/>
              </a:pPr>
              <a:t>‹#›</a:t>
            </a:fld>
            <a:endParaRPr lang="en-US"/>
          </a:p>
        </p:txBody>
      </p:sp>
    </p:spTree>
  </p:cSld>
  <p:clrMapOvr>
    <a:masterClrMapping/>
  </p:clrMapOvr>
  <p:transition>
    <p:fade thruBlk="1"/>
  </p:transition>
</p:sldLayout>
</file>

<file path=ppt/slideLayouts/slideLayout3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4" name="Rectangle 3"/>
          <p:cNvSpPr>
            <a:spLocks noGrp="1" noChangeArrowheads="1"/>
          </p:cNvSpPr>
          <p:nvPr>
            <p:ph type="sldNum" sz="quarter" idx="11"/>
          </p:nvPr>
        </p:nvSpPr>
        <p:spPr/>
        <p:txBody>
          <a:bodyPr/>
          <a:lstStyle>
            <a:lvl1pPr eaLnBrk="0" hangingPunct="0">
              <a:defRPr>
                <a:cs typeface="Arial" pitchFamily="34" charset="0"/>
              </a:defRPr>
            </a:lvl1pPr>
          </a:lstStyle>
          <a:p>
            <a:pPr>
              <a:defRPr/>
            </a:pPr>
            <a:fld id="{E85B29D0-808F-472B-970E-B8A055952233}" type="slidenum">
              <a:rPr lang="en-US"/>
              <a:pPr>
                <a:defRPr/>
              </a:pPr>
              <a:t>‹#›</a:t>
            </a:fld>
            <a:endParaRPr lang="en-US"/>
          </a:p>
        </p:txBody>
      </p:sp>
    </p:spTree>
  </p:cSld>
  <p:clrMapOvr>
    <a:masterClrMapping/>
  </p:clrMapOvr>
  <p:transition>
    <p:fade thruBlk="1"/>
  </p:transition>
</p:sldLayout>
</file>

<file path=ppt/slideLayouts/slideLayout3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3" name="Rectangle 2"/>
          <p:cNvSpPr>
            <a:spLocks noGrp="1" noChangeArrowheads="1"/>
          </p:cNvSpPr>
          <p:nvPr>
            <p:ph type="sldNum" sz="quarter" idx="11"/>
          </p:nvPr>
        </p:nvSpPr>
        <p:spPr/>
        <p:txBody>
          <a:bodyPr/>
          <a:lstStyle>
            <a:lvl1pPr eaLnBrk="0" hangingPunct="0">
              <a:defRPr>
                <a:cs typeface="Arial" pitchFamily="34" charset="0"/>
              </a:defRPr>
            </a:lvl1pPr>
          </a:lstStyle>
          <a:p>
            <a:pPr>
              <a:defRPr/>
            </a:pPr>
            <a:fld id="{E299B681-16C2-4CA4-822B-32409AECFDE3}" type="slidenum">
              <a:rPr lang="en-US"/>
              <a:pPr>
                <a:defRPr/>
              </a:pPr>
              <a:t>‹#›</a:t>
            </a:fld>
            <a:endParaRPr lang="en-US"/>
          </a:p>
        </p:txBody>
      </p:sp>
    </p:spTree>
  </p:cSld>
  <p:clrMapOvr>
    <a:masterClrMapping/>
  </p:clrMapOvr>
  <p:transition>
    <p:fade thruBlk="1"/>
  </p:transition>
</p:sldLayout>
</file>

<file path=ppt/slideLayouts/slideLayout3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6" name="Rectangle 5"/>
          <p:cNvSpPr>
            <a:spLocks noGrp="1" noChangeArrowheads="1"/>
          </p:cNvSpPr>
          <p:nvPr>
            <p:ph type="sldNum" sz="quarter" idx="11"/>
          </p:nvPr>
        </p:nvSpPr>
        <p:spPr/>
        <p:txBody>
          <a:bodyPr/>
          <a:lstStyle>
            <a:lvl1pPr eaLnBrk="0" hangingPunct="0">
              <a:defRPr>
                <a:cs typeface="Arial" pitchFamily="34" charset="0"/>
              </a:defRPr>
            </a:lvl1pPr>
          </a:lstStyle>
          <a:p>
            <a:pPr>
              <a:defRPr/>
            </a:pPr>
            <a:fld id="{CD5DAC40-A29B-4392-8690-225A114AD78E}" type="slidenum">
              <a:rPr lang="en-US"/>
              <a:pPr>
                <a:defRPr/>
              </a:pPr>
              <a:t>‹#›</a:t>
            </a:fld>
            <a:endParaRPr lang="en-US"/>
          </a:p>
        </p:txBody>
      </p:sp>
    </p:spTree>
  </p:cSld>
  <p:clrMapOvr>
    <a:masterClrMapping/>
  </p:clrMapOvr>
  <p:transition>
    <p:fade thruBlk="1"/>
  </p:transition>
</p:sldLayout>
</file>

<file path=ppt/slideLayouts/slideLayout3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6" name="Rectangle 5"/>
          <p:cNvSpPr>
            <a:spLocks noGrp="1" noChangeArrowheads="1"/>
          </p:cNvSpPr>
          <p:nvPr>
            <p:ph type="sldNum" sz="quarter" idx="11"/>
          </p:nvPr>
        </p:nvSpPr>
        <p:spPr/>
        <p:txBody>
          <a:bodyPr/>
          <a:lstStyle>
            <a:lvl1pPr eaLnBrk="0" hangingPunct="0">
              <a:defRPr>
                <a:cs typeface="Arial" pitchFamily="34" charset="0"/>
              </a:defRPr>
            </a:lvl1pPr>
          </a:lstStyle>
          <a:p>
            <a:pPr>
              <a:defRPr/>
            </a:pPr>
            <a:fld id="{BFF60AFE-D0BC-4BAD-9FA1-90D54A9911F2}" type="slidenum">
              <a:rPr lang="en-US"/>
              <a:pPr>
                <a:defRPr/>
              </a:pPr>
              <a:t>‹#›</a:t>
            </a:fld>
            <a:endParaRPr lang="en-US"/>
          </a:p>
        </p:txBody>
      </p:sp>
    </p:spTree>
  </p:cSld>
  <p:clrMapOvr>
    <a:masterClrMapping/>
  </p:clrMapOvr>
  <p:transition>
    <p:fade thruBlk="1"/>
  </p:transition>
</p:sldLayout>
</file>

<file path=ppt/slideLayouts/slideLayout3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5" name="Rectangle 4"/>
          <p:cNvSpPr>
            <a:spLocks noGrp="1" noChangeArrowheads="1"/>
          </p:cNvSpPr>
          <p:nvPr>
            <p:ph type="sldNum" sz="quarter" idx="11"/>
          </p:nvPr>
        </p:nvSpPr>
        <p:spPr/>
        <p:txBody>
          <a:bodyPr/>
          <a:lstStyle>
            <a:lvl1pPr eaLnBrk="0" hangingPunct="0">
              <a:defRPr>
                <a:cs typeface="Arial" pitchFamily="34" charset="0"/>
              </a:defRPr>
            </a:lvl1pPr>
          </a:lstStyle>
          <a:p>
            <a:pPr>
              <a:defRPr/>
            </a:pPr>
            <a:fld id="{3C3E368B-924E-4E98-9029-EFE974DA6B32}" type="slidenum">
              <a:rPr lang="en-US"/>
              <a:pPr>
                <a:defRPr/>
              </a:pPr>
              <a:t>‹#›</a:t>
            </a:fld>
            <a:endParaRPr lang="en-US"/>
          </a:p>
        </p:txBody>
      </p:sp>
    </p:spTree>
  </p:cSld>
  <p:clrMapOvr>
    <a:masterClrMapping/>
  </p:clrMapOvr>
  <p:transition>
    <p:fade thruBlk="1"/>
  </p:transition>
</p:sldLayout>
</file>

<file path=ppt/slideLayouts/slideLayout3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5" name="Rectangle 4"/>
          <p:cNvSpPr>
            <a:spLocks noGrp="1" noChangeArrowheads="1"/>
          </p:cNvSpPr>
          <p:nvPr>
            <p:ph type="sldNum" sz="quarter" idx="11"/>
          </p:nvPr>
        </p:nvSpPr>
        <p:spPr/>
        <p:txBody>
          <a:bodyPr/>
          <a:lstStyle>
            <a:lvl1pPr eaLnBrk="0" hangingPunct="0">
              <a:defRPr>
                <a:cs typeface="Arial" pitchFamily="34" charset="0"/>
              </a:defRPr>
            </a:lvl1pPr>
          </a:lstStyle>
          <a:p>
            <a:pPr>
              <a:defRPr/>
            </a:pPr>
            <a:fld id="{F3BEBC95-55A1-4820-8EA0-4F5D227EDC82}" type="slidenum">
              <a:rPr lang="en-US"/>
              <a:pPr>
                <a:defRPr/>
              </a:pPr>
              <a:t>‹#›</a:t>
            </a:fld>
            <a:endParaRPr lang="en-US"/>
          </a:p>
        </p:txBody>
      </p:sp>
    </p:spTree>
  </p:cSld>
  <p:clrMapOvr>
    <a:masterClrMapping/>
  </p:clrMapOvr>
  <p:transition>
    <p:fade thruBlk="1"/>
  </p:transition>
</p:sldLayout>
</file>

<file path=ppt/slideLayouts/slideLayout3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1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6" name="Rectangle 5"/>
          <p:cNvSpPr>
            <a:spLocks noGrp="1" noChangeArrowheads="1"/>
          </p:cNvSpPr>
          <p:nvPr>
            <p:ph type="sldNum" sz="quarter" idx="11"/>
          </p:nvPr>
        </p:nvSpPr>
        <p:spPr/>
        <p:txBody>
          <a:bodyPr/>
          <a:lstStyle>
            <a:lvl1pPr eaLnBrk="0" hangingPunct="0">
              <a:defRPr>
                <a:cs typeface="Arial" pitchFamily="34" charset="0"/>
              </a:defRPr>
            </a:lvl1pPr>
          </a:lstStyle>
          <a:p>
            <a:pPr>
              <a:defRPr/>
            </a:pPr>
            <a:fld id="{E1B990AD-B642-43BF-A563-489F76919661}" type="slidenum">
              <a:rPr lang="en-US"/>
              <a:pPr>
                <a:defRPr/>
              </a:pPr>
              <a:t>‹#›</a:t>
            </a:fld>
            <a:endParaRPr lang="en-US"/>
          </a:p>
        </p:txBody>
      </p:sp>
    </p:spTree>
  </p:cSld>
  <p:clrMapOvr>
    <a:masterClrMapping/>
  </p:clrMapOvr>
  <p:transition>
    <p:fade thruBlk="1"/>
  </p:transition>
</p:sldLayout>
</file>

<file path=ppt/slideLayouts/slideLayout3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379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51263"/>
            <a:ext cx="4038600" cy="237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eaLnBrk="0" hangingPunct="0">
              <a:defRPr>
                <a:cs typeface="Arial" pitchFamily="34" charset="0"/>
              </a:defRPr>
            </a:lvl1pPr>
          </a:lstStyle>
          <a:p>
            <a:pPr>
              <a:defRPr/>
            </a:pPr>
            <a:r>
              <a:rPr lang="en-US"/>
              <a:t>2009 Feedstock Platform Review</a:t>
            </a:r>
          </a:p>
        </p:txBody>
      </p:sp>
      <p:sp>
        <p:nvSpPr>
          <p:cNvPr id="7" name="Rectangle 6"/>
          <p:cNvSpPr>
            <a:spLocks noGrp="1" noChangeArrowheads="1"/>
          </p:cNvSpPr>
          <p:nvPr>
            <p:ph type="sldNum" sz="quarter" idx="11"/>
          </p:nvPr>
        </p:nvSpPr>
        <p:spPr/>
        <p:txBody>
          <a:bodyPr/>
          <a:lstStyle>
            <a:lvl1pPr eaLnBrk="0" hangingPunct="0">
              <a:defRPr>
                <a:cs typeface="Arial" pitchFamily="34" charset="0"/>
              </a:defRPr>
            </a:lvl1pPr>
          </a:lstStyle>
          <a:p>
            <a:pPr>
              <a:defRPr/>
            </a:pPr>
            <a:fld id="{00A37F74-DD22-472A-9A99-B9793B3257E6}" type="slidenum">
              <a:rPr lang="en-US"/>
              <a:pPr>
                <a:defRPr/>
              </a:pPr>
              <a:t>‹#›</a:t>
            </a:fld>
            <a:endParaRPr lang="en-US"/>
          </a:p>
        </p:txBody>
      </p:sp>
    </p:spTree>
  </p:cSld>
  <p:clrMapOvr>
    <a:masterClrMapping/>
  </p:clrMapOvr>
  <p:transition>
    <p:fade thruBlk="1"/>
  </p:transition>
</p:sldLayout>
</file>

<file path=ppt/slideLayouts/slideLayout3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4808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478744"/>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650" y="77470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1650" y="77470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24ADB8-380A-44EF-9994-6ABCF5EDA1FF}" type="slidenum">
              <a:rPr lang="en-US"/>
              <a:pPr>
                <a:defRPr/>
              </a:pPr>
              <a:t>‹#›</a:t>
            </a:fld>
            <a:endParaRPr lang="en-US"/>
          </a:p>
        </p:txBody>
      </p:sp>
    </p:spTree>
  </p:cSld>
  <p:clrMapOvr>
    <a:masterClrMapping/>
  </p:clrMapOvr>
  <p:transition/>
</p:sldLayout>
</file>

<file path=ppt/slideLayouts/slideLayout4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2830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40341"/>
            <a:ext cx="7772400" cy="366560"/>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413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413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082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45991"/>
            <a:ext cx="4040188" cy="42888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830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745991"/>
            <a:ext cx="4041775" cy="42888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1830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24781"/>
            <a:ext cx="3008313" cy="6103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6998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91770"/>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6014"/>
            <a:ext cx="5486400" cy="3513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41069"/>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291770"/>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40658" y="1344613"/>
            <a:ext cx="4000067" cy="200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816" y="177800"/>
            <a:ext cx="1361909"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26652" y="177800"/>
            <a:ext cx="2504273"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6A5965-C510-4CA5-892D-EF679D8B28CC}" type="slidenum">
              <a:rPr lang="en-US"/>
              <a:pPr>
                <a:defRPr/>
              </a:pPr>
              <a:t>‹#›</a:t>
            </a:fld>
            <a:endParaRPr lang="en-US"/>
          </a:p>
        </p:txBody>
      </p:sp>
    </p:spTree>
  </p:cSld>
  <p:clrMapOvr>
    <a:masterClrMapping/>
  </p:clrMapOvr>
  <p:transition/>
</p:sldLayout>
</file>

<file path=ppt/slideLayouts/slideLayout4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48082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2411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19200"/>
            <a:ext cx="4038600" cy="2411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152400" y="6248400"/>
            <a:ext cx="2895600" cy="457200"/>
          </a:xfrm>
          <a:prstGeom prst="rect">
            <a:avLst/>
          </a:prstGeom>
        </p:spPr>
        <p:txBody>
          <a:bodyPr lIns="91439" tIns="45719" rIns="91439" bIns="45719"/>
          <a:lstStyle>
            <a:lvl1pPr>
              <a:defRPr>
                <a:solidFill>
                  <a:srgbClr val="000000"/>
                </a:solidFill>
                <a:latin typeface="Arial" charset="0"/>
              </a:defRPr>
            </a:lvl1pPr>
          </a:lstStyle>
          <a:p>
            <a:pPr>
              <a:defRPr/>
            </a:pPr>
            <a:r>
              <a:rPr lang="en-US"/>
              <a:t>2009 Feedstock Platform Review</a:t>
            </a:r>
          </a:p>
        </p:txBody>
      </p:sp>
      <p:sp>
        <p:nvSpPr>
          <p:cNvPr id="6" name="Rectangle 8"/>
          <p:cNvSpPr>
            <a:spLocks noGrp="1" noChangeArrowheads="1"/>
          </p:cNvSpPr>
          <p:nvPr>
            <p:ph type="sldNum" sz="quarter" idx="11"/>
          </p:nvPr>
        </p:nvSpPr>
        <p:spPr>
          <a:xfrm>
            <a:off x="6858000" y="6248400"/>
            <a:ext cx="2133600" cy="457200"/>
          </a:xfrm>
          <a:prstGeom prst="rect">
            <a:avLst/>
          </a:prstGeom>
        </p:spPr>
        <p:txBody>
          <a:bodyPr lIns="91439" tIns="45719" rIns="91439" bIns="45719"/>
          <a:lstStyle>
            <a:lvl1pPr>
              <a:defRPr>
                <a:solidFill>
                  <a:srgbClr val="000000"/>
                </a:solidFill>
                <a:latin typeface="Arial" charset="0"/>
              </a:defRPr>
            </a:lvl1pPr>
          </a:lstStyle>
          <a:p>
            <a:pPr>
              <a:defRPr/>
            </a:pPr>
            <a:fld id="{2CB951F6-B02A-4505-89F3-CD967E110CE5}" type="slidenum">
              <a:rPr lang="en-US"/>
              <a:pPr>
                <a:defRPr/>
              </a:pPr>
              <a:t>‹#›</a:t>
            </a:fld>
            <a:endParaRPr lang="en-US"/>
          </a:p>
        </p:txBody>
      </p:sp>
    </p:spTree>
  </p:cSld>
  <p:clrMapOvr>
    <a:masterClrMapping/>
  </p:clrMapOvr>
  <p:transition>
    <p:fade thruBlk="1"/>
  </p:transition>
</p:sldLayout>
</file>

<file path=ppt/slideLayouts/slideLayout4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3D306D-DE73-4A2B-8082-AF5F56361B02}" type="slidenum">
              <a:rPr lang="en-US"/>
              <a:pPr>
                <a:defRPr/>
              </a:pPr>
              <a:t>‹#›</a:t>
            </a:fld>
            <a:endParaRPr lang="en-US"/>
          </a:p>
        </p:txBody>
      </p:sp>
    </p:spTree>
  </p:cSld>
  <p:clrMapOvr>
    <a:masterClrMapping/>
  </p:clrMapOvr>
  <p:transition/>
</p:sldLayout>
</file>

<file path=ppt/slideLayouts/slideLayout4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0CE1BD-9B14-4E86-8764-2DF96FAF0494}" type="slidenum">
              <a:rPr lang="en-US"/>
              <a:pPr>
                <a:defRPr/>
              </a:pPr>
              <a:t>‹#›</a:t>
            </a:fld>
            <a:endParaRPr lang="en-US"/>
          </a:p>
        </p:txBody>
      </p:sp>
    </p:spTree>
  </p:cSld>
  <p:clrMapOvr>
    <a:masterClrMapping/>
  </p:clrMapOvr>
  <p:transition/>
</p:sldLayout>
</file>

<file path=ppt/slideLayouts/slideLayout4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3CCECF-4AA1-4C32-8606-85B1A9159F36}" type="slidenum">
              <a:rPr lang="en-US"/>
              <a:pPr>
                <a:defRPr/>
              </a:pPr>
              <a:t>‹#›</a:t>
            </a:fld>
            <a:endParaRPr lang="en-US"/>
          </a:p>
        </p:txBody>
      </p:sp>
    </p:spTree>
  </p:cSld>
  <p:clrMapOvr>
    <a:masterClrMapping/>
  </p:clrMapOvr>
  <p:transition/>
</p:sldLayout>
</file>

<file path=ppt/slideLayouts/slideLayout4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4808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478744"/>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cSld>
  <p:clrMapOvr>
    <a:masterClrMapping/>
  </p:clrMapOvr>
  <p:transition/>
</p:sldLayout>
</file>

<file path=ppt/slideLayouts/slideLayout4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2830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40341"/>
            <a:ext cx="7772400" cy="366560"/>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cSld>
  <p:clrMapOvr>
    <a:masterClrMapping/>
  </p:clrMapOvr>
  <p:transition/>
</p:sldLayout>
</file>

<file path=ppt/slideLayouts/slideLayout4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413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413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082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45991"/>
            <a:ext cx="4040188" cy="42888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830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745991"/>
            <a:ext cx="4041775" cy="42888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1830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08C8F9-F8B4-4CB6-966F-66291D5A9F5F}" type="slidenum">
              <a:rPr lang="en-US"/>
              <a:pPr>
                <a:defRPr/>
              </a:pPr>
              <a:t>‹#›</a:t>
            </a:fld>
            <a:endParaRPr lang="en-US"/>
          </a:p>
        </p:txBody>
      </p:sp>
    </p:spTree>
  </p:cSld>
  <p:clrMapOvr>
    <a:masterClrMapping/>
  </p:clrMapOvr>
  <p:transition/>
</p:sldLayout>
</file>

<file path=ppt/slideLayouts/slideLayout4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24781"/>
            <a:ext cx="3008313" cy="6103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6998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91770"/>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cSld>
  <p:clrMapOvr>
    <a:masterClrMapping/>
  </p:clrMapOvr>
  <p:transition/>
</p:sldLayout>
</file>

<file path=ppt/slideLayouts/slideLayout4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6014"/>
            <a:ext cx="5486400" cy="3513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41069"/>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291770"/>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40658" y="1344613"/>
            <a:ext cx="4000067" cy="200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816" y="177800"/>
            <a:ext cx="1361909"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26652" y="177800"/>
            <a:ext cx="2504273"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48082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2411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19200"/>
            <a:ext cx="4038600" cy="2411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152400" y="6248400"/>
            <a:ext cx="2895600" cy="457200"/>
          </a:xfrm>
          <a:prstGeom prst="rect">
            <a:avLst/>
          </a:prstGeom>
        </p:spPr>
        <p:txBody>
          <a:bodyPr lIns="91439" tIns="45719" rIns="91439" bIns="45719"/>
          <a:lstStyle>
            <a:lvl1pPr>
              <a:defRPr>
                <a:solidFill>
                  <a:srgbClr val="000000"/>
                </a:solidFill>
                <a:latin typeface="Arial" charset="0"/>
              </a:defRPr>
            </a:lvl1pPr>
          </a:lstStyle>
          <a:p>
            <a:pPr>
              <a:defRPr/>
            </a:pPr>
            <a:r>
              <a:rPr lang="en-US"/>
              <a:t>2009 Feedstock Platform Review</a:t>
            </a:r>
          </a:p>
        </p:txBody>
      </p:sp>
      <p:sp>
        <p:nvSpPr>
          <p:cNvPr id="6" name="Rectangle 8"/>
          <p:cNvSpPr>
            <a:spLocks noGrp="1" noChangeArrowheads="1"/>
          </p:cNvSpPr>
          <p:nvPr>
            <p:ph type="sldNum" sz="quarter" idx="11"/>
          </p:nvPr>
        </p:nvSpPr>
        <p:spPr>
          <a:xfrm>
            <a:off x="6858000" y="6248400"/>
            <a:ext cx="2133600" cy="457200"/>
          </a:xfrm>
          <a:prstGeom prst="rect">
            <a:avLst/>
          </a:prstGeom>
        </p:spPr>
        <p:txBody>
          <a:bodyPr lIns="91439" tIns="45719" rIns="91439" bIns="45719"/>
          <a:lstStyle>
            <a:lvl1pPr>
              <a:defRPr>
                <a:solidFill>
                  <a:srgbClr val="000000"/>
                </a:solidFill>
                <a:latin typeface="Arial" charset="0"/>
              </a:defRPr>
            </a:lvl1pPr>
          </a:lstStyle>
          <a:p>
            <a:pPr>
              <a:defRPr/>
            </a:pPr>
            <a:fld id="{9A29E38D-077F-461A-A59B-5C094A97A4C6}" type="slidenum">
              <a:rPr lang="en-US"/>
              <a:pPr>
                <a:defRPr/>
              </a:pPr>
              <a:t>‹#›</a:t>
            </a:fld>
            <a:endParaRPr lang="en-US"/>
          </a:p>
        </p:txBody>
      </p:sp>
    </p:spTree>
  </p:cSld>
  <p:clrMapOvr>
    <a:masterClrMapping/>
  </p:clrMapOvr>
  <p:transition>
    <p:fade thruBlk="1"/>
  </p:transition>
</p:sldLayout>
</file>

<file path=ppt/slideLayouts/slideLayout4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descr="ORNL cover graphic"/>
          <p:cNvPicPr>
            <a:picLocks noChangeAspect="1" noChangeArrowheads="1"/>
          </p:cNvPicPr>
          <p:nvPr/>
        </p:nvPicPr>
        <p:blipFill>
          <a:blip r:embed="rId2" cstate="print"/>
          <a:srcRect/>
          <a:stretch>
            <a:fillRect/>
          </a:stretch>
        </p:blipFill>
        <p:spPr bwMode="auto">
          <a:xfrm>
            <a:off x="0" y="989013"/>
            <a:ext cx="5065713" cy="5035550"/>
          </a:xfrm>
          <a:prstGeom prst="rect">
            <a:avLst/>
          </a:prstGeom>
          <a:noFill/>
          <a:ln w="9525">
            <a:noFill/>
            <a:miter lim="800000"/>
            <a:headEnd/>
            <a:tailEnd/>
          </a:ln>
        </p:spPr>
      </p:pic>
      <p:sp>
        <p:nvSpPr>
          <p:cNvPr id="5" name="Rectangle 5"/>
          <p:cNvSpPr>
            <a:spLocks noChangeArrowheads="1"/>
          </p:cNvSpPr>
          <p:nvPr/>
        </p:nvSpPr>
        <p:spPr bwMode="auto">
          <a:xfrm>
            <a:off x="127000" y="6496050"/>
            <a:ext cx="3278188" cy="274638"/>
          </a:xfrm>
          <a:prstGeom prst="rect">
            <a:avLst/>
          </a:prstGeom>
          <a:noFill/>
          <a:ln w="9525" algn="ctr">
            <a:noFill/>
            <a:miter lim="800000"/>
            <a:headEnd/>
            <a:tailEnd/>
          </a:ln>
          <a:effectLst/>
        </p:spPr>
        <p:txBody>
          <a:bodyPr lIns="91439" tIns="45719" rIns="91439" bIns="45719"/>
          <a:lstStyle/>
          <a:p>
            <a:pPr>
              <a:lnSpc>
                <a:spcPct val="90000"/>
              </a:lnSpc>
              <a:defRPr/>
            </a:pPr>
            <a:r>
              <a:rPr lang="en-US" sz="900" b="1" dirty="0">
                <a:solidFill>
                  <a:srgbClr val="01673E"/>
                </a:solidFill>
                <a:latin typeface="Times New Roman" pitchFamily="18" charset="0"/>
                <a:cs typeface="Times New Roman" pitchFamily="18" charset="0"/>
              </a:rPr>
              <a:t>Managed by UT-Battelle</a:t>
            </a:r>
            <a:br>
              <a:rPr lang="en-US" sz="900" b="1" dirty="0">
                <a:solidFill>
                  <a:srgbClr val="01673E"/>
                </a:solidFill>
                <a:latin typeface="Times New Roman" pitchFamily="18" charset="0"/>
                <a:cs typeface="Times New Roman" pitchFamily="18" charset="0"/>
              </a:rPr>
            </a:br>
            <a:r>
              <a:rPr lang="en-US" sz="900" b="1" dirty="0">
                <a:solidFill>
                  <a:srgbClr val="01673E"/>
                </a:solidFill>
                <a:latin typeface="Times New Roman" pitchFamily="18" charset="0"/>
                <a:cs typeface="Times New Roman" pitchFamily="18" charset="0"/>
              </a:rPr>
              <a:t>for the Department of Energy</a:t>
            </a:r>
          </a:p>
        </p:txBody>
      </p:sp>
      <p:sp>
        <p:nvSpPr>
          <p:cNvPr id="6" name="Freeform 6"/>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lIns="91439" tIns="45719" rIns="91439" bIns="45719"/>
          <a:lstStyle/>
          <a:p>
            <a:pPr>
              <a:defRPr/>
            </a:pPr>
            <a:endParaRPr lang="en-US">
              <a:solidFill>
                <a:srgbClr val="000000"/>
              </a:solidFill>
            </a:endParaRPr>
          </a:p>
        </p:txBody>
      </p:sp>
      <p:pic>
        <p:nvPicPr>
          <p:cNvPr id="7" name="Picture 7" descr="ORNL_leaf white"/>
          <p:cNvPicPr>
            <a:picLocks noChangeAspect="1" noChangeArrowheads="1"/>
          </p:cNvPicPr>
          <p:nvPr/>
        </p:nvPicPr>
        <p:blipFill>
          <a:blip r:embed="rId3" cstate="print"/>
          <a:srcRect/>
          <a:stretch>
            <a:fillRect/>
          </a:stretch>
        </p:blipFill>
        <p:spPr bwMode="auto">
          <a:xfrm>
            <a:off x="8037513" y="6264275"/>
            <a:ext cx="1074737" cy="557213"/>
          </a:xfrm>
          <a:prstGeom prst="rect">
            <a:avLst/>
          </a:prstGeom>
          <a:noFill/>
          <a:effectLst>
            <a:outerShdw algn="ctr" rotWithShape="0">
              <a:schemeClr val="bg2"/>
            </a:outerShdw>
          </a:effectLst>
        </p:spPr>
      </p:pic>
      <p:sp>
        <p:nvSpPr>
          <p:cNvPr id="5123" name="Rectangle 3"/>
          <p:cNvSpPr>
            <a:spLocks noGrp="1" noChangeArrowheads="1"/>
          </p:cNvSpPr>
          <p:nvPr>
            <p:ph type="subTitle" idx="1"/>
          </p:nvPr>
        </p:nvSpPr>
        <p:spPr>
          <a:xfrm>
            <a:off x="5257801" y="2247900"/>
            <a:ext cx="3733800" cy="1485900"/>
          </a:xfrm>
        </p:spPr>
        <p:txBody>
          <a:bodyPr/>
          <a:lstStyle>
            <a:lvl1pPr marL="0" indent="0" algn="r">
              <a:buFont typeface="Symbol" pitchFamily="18" charset="2"/>
              <a:buNone/>
              <a:defRPr sz="2400" i="1"/>
            </a:lvl1pPr>
          </a:lstStyle>
          <a:p>
            <a:r>
              <a:rPr lang="en-US"/>
              <a:t>Click to edit Master subtitle style</a:t>
            </a:r>
          </a:p>
        </p:txBody>
      </p:sp>
      <p:sp>
        <p:nvSpPr>
          <p:cNvPr id="5124" name="Rectangle 4"/>
          <p:cNvSpPr>
            <a:spLocks noGrp="1" noChangeArrowheads="1"/>
          </p:cNvSpPr>
          <p:nvPr>
            <p:ph type="ctrTitle"/>
          </p:nvPr>
        </p:nvSpPr>
        <p:spPr>
          <a:xfrm>
            <a:off x="800100" y="157164"/>
            <a:ext cx="8229600" cy="461962"/>
          </a:xfrm>
        </p:spPr>
        <p:txBody>
          <a:bodyPr/>
          <a:lstStyle>
            <a:lvl1pPr algn="r">
              <a:defRPr/>
            </a:lvl1pPr>
          </a:lstStyle>
          <a:p>
            <a:r>
              <a:rPr lang="en-US"/>
              <a:t>Click to edit Master title style</a:t>
            </a: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651" y="774701"/>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1650" y="774701"/>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82F3B1-F83C-4B3E-AC20-E393CCFF34DA}" type="slidenum">
              <a:rPr lang="en-US"/>
              <a:pPr>
                <a:defRPr/>
              </a:pPr>
              <a:t>‹#›</a:t>
            </a:fld>
            <a:endParaRPr lang="en-US"/>
          </a:p>
        </p:txBody>
      </p:sp>
    </p:spTree>
  </p:cSld>
  <p:clrMapOvr>
    <a:masterClrMapping/>
  </p:clrMapOvr>
  <p:transition/>
</p:sldLayout>
</file>

<file path=ppt/slideLayouts/slideLayout4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6" y="153989"/>
            <a:ext cx="2193925"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650" y="153989"/>
            <a:ext cx="642937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0A2040-DD77-484C-B945-C745FB8E5821}"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126A0D-FBDC-4084-965B-4AD0BE60A5CE}"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562DAD-80C2-46E1-8CF4-869604E199E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EBA055-36C5-4B66-8966-7F09FB3C6531}"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EA4383-EDE0-4CD4-94CF-67358E334384}"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C91942-2F1F-4057-A9C9-45C871A07613}"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3F6562-202A-45B1-BA15-18FD44EEDB68}"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4351F3-EB17-4EEE-B0E7-76294EAD074B}"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901089-2DA4-47A7-BB92-681F4899A716}"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354138"/>
            <a:ext cx="4067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354138"/>
            <a:ext cx="4067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439738"/>
            <a:ext cx="20732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439738"/>
            <a:ext cx="60706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ln/>
        </p:spPr>
        <p:txBody>
          <a:bodyPr/>
          <a:lstStyle>
            <a:lvl1pPr>
              <a:defRPr/>
            </a:lvl1pPr>
          </a:lstStyle>
          <a:p>
            <a:pPr>
              <a:defRPr/>
            </a:pPr>
            <a:r>
              <a:rPr lang="en-US"/>
              <a:t>ORNL Environmental Sciences Division</a:t>
            </a:r>
            <a:br>
              <a:rPr lang="en-US"/>
            </a:br>
            <a:r>
              <a:rPr lang="en-US"/>
              <a:t>Center for Bioenergy Sustainability</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62D26AC8-BA86-4613-AF52-4E2CE9707AD5}" type="slidenum">
              <a:rPr lang="en-US"/>
              <a:pPr>
                <a:defRPr/>
              </a:pPr>
              <a:t>‹#›</a:t>
            </a:fld>
            <a:endParaRPr lang="en-US"/>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0D94D493-886E-4375-8C26-659AA49D08F4}" type="slidenum">
              <a:rPr lang="en-US"/>
              <a:pPr>
                <a:defRPr/>
              </a:pPr>
              <a:t>‹#›</a:t>
            </a:fld>
            <a:endParaRPr lang="en-US"/>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04F401C2-03F4-4517-BFAA-B37CE52BC1CA}"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8"/>
          <p:cNvSpPr>
            <a:spLocks noGrp="1" noChangeArrowheads="1"/>
          </p:cNvSpPr>
          <p:nvPr>
            <p:ph type="sldNum" sz="quarter" idx="11"/>
          </p:nvPr>
        </p:nvSpPr>
        <p:spPr>
          <a:ln/>
        </p:spPr>
        <p:txBody>
          <a:bodyPr/>
          <a:lstStyle>
            <a:lvl1pPr>
              <a:defRPr/>
            </a:lvl1pPr>
          </a:lstStyle>
          <a:p>
            <a:pPr>
              <a:defRPr/>
            </a:pPr>
            <a:fld id="{6EF1B539-357F-413D-BB9E-BFB0D03C892F}" type="slidenum">
              <a:rPr lang="en-US"/>
              <a:pPr>
                <a:defRPr/>
              </a:pPr>
              <a:t>‹#›</a:t>
            </a:fld>
            <a:endParaRPr lang="en-US"/>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8"/>
          <p:cNvSpPr>
            <a:spLocks noGrp="1" noChangeArrowheads="1"/>
          </p:cNvSpPr>
          <p:nvPr>
            <p:ph type="sldNum" sz="quarter" idx="11"/>
          </p:nvPr>
        </p:nvSpPr>
        <p:spPr>
          <a:ln/>
        </p:spPr>
        <p:txBody>
          <a:bodyPr/>
          <a:lstStyle>
            <a:lvl1pPr>
              <a:defRPr/>
            </a:lvl1pPr>
          </a:lstStyle>
          <a:p>
            <a:pPr>
              <a:defRPr/>
            </a:pPr>
            <a:fld id="{B4DD103F-0DB6-40AE-AB53-E27004C4AA4F}" type="slidenum">
              <a:rPr lang="en-US"/>
              <a:pPr>
                <a:defRPr/>
              </a:pPr>
              <a:t>‹#›</a:t>
            </a:fld>
            <a:endParaRPr lang="en-US"/>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8"/>
          <p:cNvSpPr>
            <a:spLocks noGrp="1" noChangeArrowheads="1"/>
          </p:cNvSpPr>
          <p:nvPr>
            <p:ph type="sldNum" sz="quarter" idx="11"/>
          </p:nvPr>
        </p:nvSpPr>
        <p:spPr>
          <a:ln/>
        </p:spPr>
        <p:txBody>
          <a:bodyPr/>
          <a:lstStyle>
            <a:lvl1pPr>
              <a:defRPr/>
            </a:lvl1pPr>
          </a:lstStyle>
          <a:p>
            <a:pPr>
              <a:defRPr/>
            </a:pPr>
            <a:fld id="{C415439C-FDFF-4552-85A7-1A8780A02D17}" type="slidenum">
              <a:rPr lang="en-US"/>
              <a:pPr>
                <a:defRPr/>
              </a:pPr>
              <a:t>‹#›</a:t>
            </a:fld>
            <a:endParaRPr lang="en-US"/>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8"/>
          <p:cNvSpPr>
            <a:spLocks noGrp="1" noChangeArrowheads="1"/>
          </p:cNvSpPr>
          <p:nvPr>
            <p:ph type="sldNum" sz="quarter" idx="11"/>
          </p:nvPr>
        </p:nvSpPr>
        <p:spPr>
          <a:ln/>
        </p:spPr>
        <p:txBody>
          <a:bodyPr/>
          <a:lstStyle>
            <a:lvl1pPr>
              <a:defRPr/>
            </a:lvl1pPr>
          </a:lstStyle>
          <a:p>
            <a:pPr>
              <a:defRPr/>
            </a:pPr>
            <a:fld id="{F9B434A5-B396-4532-8CFC-DEA616B18DD5}" type="slidenum">
              <a:rPr lang="en-US"/>
              <a:pPr>
                <a:defRPr/>
              </a:pPr>
              <a:t>‹#›</a:t>
            </a:fld>
            <a:endParaRPr lang="en-US"/>
          </a:p>
        </p:txBody>
      </p:sp>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8"/>
          <p:cNvSpPr>
            <a:spLocks noGrp="1" noChangeArrowheads="1"/>
          </p:cNvSpPr>
          <p:nvPr>
            <p:ph type="sldNum" sz="quarter" idx="11"/>
          </p:nvPr>
        </p:nvSpPr>
        <p:spPr>
          <a:ln/>
        </p:spPr>
        <p:txBody>
          <a:bodyPr/>
          <a:lstStyle>
            <a:lvl1pPr>
              <a:defRPr/>
            </a:lvl1pPr>
          </a:lstStyle>
          <a:p>
            <a:pPr>
              <a:defRPr/>
            </a:pPr>
            <a:fld id="{47FFC5F7-9799-47C8-9B61-E92F8E2909A2}" type="slidenum">
              <a:rPr lang="en-US"/>
              <a:pPr>
                <a:defRPr/>
              </a:pPr>
              <a:t>‹#›</a:t>
            </a:fld>
            <a:endParaRPr lang="en-US"/>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8"/>
          <p:cNvSpPr>
            <a:spLocks noGrp="1" noChangeArrowheads="1"/>
          </p:cNvSpPr>
          <p:nvPr>
            <p:ph type="sldNum" sz="quarter" idx="11"/>
          </p:nvPr>
        </p:nvSpPr>
        <p:spPr>
          <a:ln/>
        </p:spPr>
        <p:txBody>
          <a:bodyPr/>
          <a:lstStyle>
            <a:lvl1pPr>
              <a:defRPr/>
            </a:lvl1pPr>
          </a:lstStyle>
          <a:p>
            <a:pPr>
              <a:defRPr/>
            </a:pPr>
            <a:fld id="{BDDBC00A-593D-4D29-92FF-59E6140C2BBE}" type="slidenum">
              <a:rPr lang="en-US"/>
              <a:pPr>
                <a:defRPr/>
              </a:pPr>
              <a:t>‹#›</a:t>
            </a:fld>
            <a:endParaRPr lang="en-US"/>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73EE5C45-BCCD-4C70-91EE-D3DF13A0D8DC}" type="slidenum">
              <a:rPr lang="en-US"/>
              <a:pPr>
                <a:defRPr/>
              </a:pPr>
              <a:t>‹#›</a:t>
            </a:fld>
            <a:endParaRPr lang="en-US"/>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3A564C1F-D789-4ED3-A5B0-52AC0B1D108E}" type="slidenum">
              <a:rPr lang="en-US"/>
              <a:pPr>
                <a:defRPr/>
              </a:pPr>
              <a:t>‹#›</a:t>
            </a:fld>
            <a:endParaRPr lang="en-US"/>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58B0E6D7-EC1E-4BB4-91C7-66672078FD14}" type="slidenum">
              <a:rPr lang="en-US"/>
              <a:pPr>
                <a:defRPr/>
              </a:pPr>
              <a:t>‹#›</a:t>
            </a:fld>
            <a:endParaRPr lang="en-US"/>
          </a:p>
        </p:txBody>
      </p:sp>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41706642-9948-4552-8984-49E5D9486FD6}"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299CA171-2621-48C7-A6F3-8D09C93BB1B8}" type="slidenum">
              <a:rPr lang="en-US"/>
              <a:pPr>
                <a:defRPr/>
              </a:pPr>
              <a:t>‹#›</a:t>
            </a:fld>
            <a:endParaRPr lang="en-US"/>
          </a:p>
        </p:txBody>
      </p:sp>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8"/>
          <p:cNvSpPr>
            <a:spLocks noGrp="1" noChangeArrowheads="1"/>
          </p:cNvSpPr>
          <p:nvPr>
            <p:ph type="sldNum" sz="quarter" idx="11"/>
          </p:nvPr>
        </p:nvSpPr>
        <p:spPr>
          <a:ln/>
        </p:spPr>
        <p:txBody>
          <a:bodyPr/>
          <a:lstStyle>
            <a:lvl1pPr>
              <a:defRPr/>
            </a:lvl1pPr>
          </a:lstStyle>
          <a:p>
            <a:pPr>
              <a:defRPr/>
            </a:pPr>
            <a:fld id="{975AFDD4-6405-4FFF-934F-47DA14B59012}" type="slidenum">
              <a:rPr lang="en-US"/>
              <a:pPr>
                <a:defRPr/>
              </a:pPr>
              <a:t>‹#›</a:t>
            </a:fld>
            <a:endParaRPr lang="en-US"/>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8" name="Rectangle 8"/>
          <p:cNvSpPr>
            <a:spLocks noGrp="1" noChangeArrowheads="1"/>
          </p:cNvSpPr>
          <p:nvPr>
            <p:ph type="sldNum" sz="quarter" idx="11"/>
          </p:nvPr>
        </p:nvSpPr>
        <p:spPr>
          <a:ln/>
        </p:spPr>
        <p:txBody>
          <a:bodyPr/>
          <a:lstStyle>
            <a:lvl1pPr>
              <a:defRPr/>
            </a:lvl1pPr>
          </a:lstStyle>
          <a:p>
            <a:pPr>
              <a:defRPr/>
            </a:pPr>
            <a:fld id="{B11052B6-D407-442B-B439-FC6A0EF943CA}" type="slidenum">
              <a:rPr lang="en-US"/>
              <a:pPr>
                <a:defRPr/>
              </a:pPr>
              <a:t>‹#›</a:t>
            </a:fld>
            <a:endParaRPr lang="en-US"/>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4" name="Rectangle 8"/>
          <p:cNvSpPr>
            <a:spLocks noGrp="1" noChangeArrowheads="1"/>
          </p:cNvSpPr>
          <p:nvPr>
            <p:ph type="sldNum" sz="quarter" idx="11"/>
          </p:nvPr>
        </p:nvSpPr>
        <p:spPr>
          <a:ln/>
        </p:spPr>
        <p:txBody>
          <a:bodyPr/>
          <a:lstStyle>
            <a:lvl1pPr>
              <a:defRPr/>
            </a:lvl1pPr>
          </a:lstStyle>
          <a:p>
            <a:pPr>
              <a:defRPr/>
            </a:pPr>
            <a:fld id="{8F54C3F1-4A3F-49B9-8B81-B27C4DF1662F}" type="slidenum">
              <a:rPr lang="en-US"/>
              <a:pPr>
                <a:defRPr/>
              </a:pPr>
              <a:t>‹#›</a:t>
            </a:fld>
            <a:endParaRPr lang="en-US"/>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3" name="Rectangle 8"/>
          <p:cNvSpPr>
            <a:spLocks noGrp="1" noChangeArrowheads="1"/>
          </p:cNvSpPr>
          <p:nvPr>
            <p:ph type="sldNum" sz="quarter" idx="11"/>
          </p:nvPr>
        </p:nvSpPr>
        <p:spPr>
          <a:ln/>
        </p:spPr>
        <p:txBody>
          <a:bodyPr/>
          <a:lstStyle>
            <a:lvl1pPr>
              <a:defRPr/>
            </a:lvl1pPr>
          </a:lstStyle>
          <a:p>
            <a:pPr>
              <a:defRPr/>
            </a:pPr>
            <a:fld id="{4651487F-69CC-4B3E-9104-FE6DEE8E5249}" type="slidenum">
              <a:rPr lang="en-US"/>
              <a:pPr>
                <a:defRPr/>
              </a:pPr>
              <a:t>‹#›</a:t>
            </a:fld>
            <a:endParaRPr lang="en-US"/>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8"/>
          <p:cNvSpPr>
            <a:spLocks noGrp="1" noChangeArrowheads="1"/>
          </p:cNvSpPr>
          <p:nvPr>
            <p:ph type="sldNum" sz="quarter" idx="11"/>
          </p:nvPr>
        </p:nvSpPr>
        <p:spPr>
          <a:ln/>
        </p:spPr>
        <p:txBody>
          <a:bodyPr/>
          <a:lstStyle>
            <a:lvl1pPr>
              <a:defRPr/>
            </a:lvl1pPr>
          </a:lstStyle>
          <a:p>
            <a:pPr>
              <a:defRPr/>
            </a:pPr>
            <a:fld id="{C27A45E3-E9AC-418F-8E94-7482C076F486}" type="slidenum">
              <a:rPr lang="en-US"/>
              <a:pPr>
                <a:defRPr/>
              </a:pPr>
              <a:t>‹#›</a:t>
            </a:fld>
            <a:endParaRPr lang="en-US"/>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6" name="Rectangle 8"/>
          <p:cNvSpPr>
            <a:spLocks noGrp="1" noChangeArrowheads="1"/>
          </p:cNvSpPr>
          <p:nvPr>
            <p:ph type="sldNum" sz="quarter" idx="11"/>
          </p:nvPr>
        </p:nvSpPr>
        <p:spPr>
          <a:ln/>
        </p:spPr>
        <p:txBody>
          <a:bodyPr/>
          <a:lstStyle>
            <a:lvl1pPr>
              <a:defRPr/>
            </a:lvl1pPr>
          </a:lstStyle>
          <a:p>
            <a:pPr>
              <a:defRPr/>
            </a:pPr>
            <a:fld id="{574D96F2-FC7C-4989-9764-29A900BCEA07}" type="slidenum">
              <a:rPr lang="en-US"/>
              <a:pPr>
                <a:defRPr/>
              </a:pPr>
              <a:t>‹#›</a:t>
            </a:fld>
            <a:endParaRPr lang="en-US"/>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34214BAD-716A-42A7-A14C-01284D66C6DF}" type="slidenum">
              <a:rPr lang="en-US"/>
              <a:pPr>
                <a:defRPr/>
              </a:pPr>
              <a:t>‹#›</a:t>
            </a:fld>
            <a:endParaRPr lang="en-US"/>
          </a:p>
        </p:txBody>
      </p:sp>
    </p:spTree>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2009 Feedstock Platform Review</a:t>
            </a:r>
          </a:p>
        </p:txBody>
      </p:sp>
      <p:sp>
        <p:nvSpPr>
          <p:cNvPr id="5" name="Rectangle 8"/>
          <p:cNvSpPr>
            <a:spLocks noGrp="1" noChangeArrowheads="1"/>
          </p:cNvSpPr>
          <p:nvPr>
            <p:ph type="sldNum" sz="quarter" idx="11"/>
          </p:nvPr>
        </p:nvSpPr>
        <p:spPr>
          <a:ln/>
        </p:spPr>
        <p:txBody>
          <a:bodyPr/>
          <a:lstStyle>
            <a:lvl1pPr>
              <a:defRPr/>
            </a:lvl1pPr>
          </a:lstStyle>
          <a:p>
            <a:pPr>
              <a:defRPr/>
            </a:pPr>
            <a:fld id="{BC68D710-35A1-499B-93D4-92A078446401}" type="slidenum">
              <a:rPr lang="en-US"/>
              <a:pPr>
                <a:defRPr/>
              </a:pPr>
              <a:t>‹#›</a:t>
            </a:fld>
            <a:endParaRPr lang="en-US"/>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png"/><Relationship Id="rId14" Type="http://schemas.openxmlformats.org/officeDocument/2006/relationships/image" Target="../media/image10.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png"/><Relationship Id="rId14" Type="http://schemas.openxmlformats.org/officeDocument/2006/relationships/image" Target="../media/image10.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slideLayout" Target="../slideLayouts/slideLayout397.xml"/><Relationship Id="rId13" Type="http://schemas.openxmlformats.org/officeDocument/2006/relationships/slideLayout" Target="../slideLayouts/slideLayout398.xml"/><Relationship Id="rId14" Type="http://schemas.openxmlformats.org/officeDocument/2006/relationships/theme" Target="../theme/theme36.xml"/><Relationship Id="rId15" Type="http://schemas.openxmlformats.org/officeDocument/2006/relationships/image" Target="../media/image11.jpeg"/><Relationship Id="rId16" Type="http://schemas.openxmlformats.org/officeDocument/2006/relationships/image" Target="../media/image8.png"/><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9.xml"/><Relationship Id="rId12" Type="http://schemas.openxmlformats.org/officeDocument/2006/relationships/slideLayout" Target="../slideLayouts/slideLayout410.xml"/><Relationship Id="rId13" Type="http://schemas.openxmlformats.org/officeDocument/2006/relationships/theme" Target="../theme/theme37.xml"/><Relationship Id="rId14" Type="http://schemas.openxmlformats.org/officeDocument/2006/relationships/image" Target="../media/image9.png"/><Relationship Id="rId1" Type="http://schemas.openxmlformats.org/officeDocument/2006/relationships/slideLayout" Target="../slideLayouts/slideLayout399.xml"/><Relationship Id="rId2" Type="http://schemas.openxmlformats.org/officeDocument/2006/relationships/slideLayout" Target="../slideLayouts/slideLayout400.xml"/><Relationship Id="rId3" Type="http://schemas.openxmlformats.org/officeDocument/2006/relationships/slideLayout" Target="../slideLayouts/slideLayout401.xml"/><Relationship Id="rId4" Type="http://schemas.openxmlformats.org/officeDocument/2006/relationships/slideLayout" Target="../slideLayouts/slideLayout402.xml"/><Relationship Id="rId5" Type="http://schemas.openxmlformats.org/officeDocument/2006/relationships/slideLayout" Target="../slideLayouts/slideLayout403.xml"/><Relationship Id="rId6" Type="http://schemas.openxmlformats.org/officeDocument/2006/relationships/slideLayout" Target="../slideLayouts/slideLayout404.xml"/><Relationship Id="rId7" Type="http://schemas.openxmlformats.org/officeDocument/2006/relationships/slideLayout" Target="../slideLayouts/slideLayout405.xml"/><Relationship Id="rId8" Type="http://schemas.openxmlformats.org/officeDocument/2006/relationships/slideLayout" Target="../slideLayouts/slideLayout406.xml"/><Relationship Id="rId9" Type="http://schemas.openxmlformats.org/officeDocument/2006/relationships/slideLayout" Target="../slideLayouts/slideLayout407.xml"/><Relationship Id="rId10" Type="http://schemas.openxmlformats.org/officeDocument/2006/relationships/slideLayout" Target="../slideLayouts/slideLayout40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21.xml"/><Relationship Id="rId12" Type="http://schemas.openxmlformats.org/officeDocument/2006/relationships/theme" Target="../theme/theme38.xml"/><Relationship Id="rId13" Type="http://schemas.openxmlformats.org/officeDocument/2006/relationships/image" Target="../media/image9.png"/><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 Id="rId9" Type="http://schemas.openxmlformats.org/officeDocument/2006/relationships/slideLayout" Target="../slideLayouts/slideLayout419.xml"/><Relationship Id="rId10" Type="http://schemas.openxmlformats.org/officeDocument/2006/relationships/slideLayout" Target="../slideLayouts/slideLayout420.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32.xml"/><Relationship Id="rId12" Type="http://schemas.openxmlformats.org/officeDocument/2006/relationships/theme" Target="../theme/theme39.xml"/><Relationship Id="rId13" Type="http://schemas.openxmlformats.org/officeDocument/2006/relationships/image" Target="../media/image9.png"/><Relationship Id="rId1" Type="http://schemas.openxmlformats.org/officeDocument/2006/relationships/slideLayout" Target="../slideLayouts/slideLayout422.xml"/><Relationship Id="rId2" Type="http://schemas.openxmlformats.org/officeDocument/2006/relationships/slideLayout" Target="../slideLayouts/slideLayout423.xml"/><Relationship Id="rId3" Type="http://schemas.openxmlformats.org/officeDocument/2006/relationships/slideLayout" Target="../slideLayouts/slideLayout424.xml"/><Relationship Id="rId4" Type="http://schemas.openxmlformats.org/officeDocument/2006/relationships/slideLayout" Target="../slideLayouts/slideLayout425.xml"/><Relationship Id="rId5" Type="http://schemas.openxmlformats.org/officeDocument/2006/relationships/slideLayout" Target="../slideLayouts/slideLayout426.xml"/><Relationship Id="rId6" Type="http://schemas.openxmlformats.org/officeDocument/2006/relationships/slideLayout" Target="../slideLayouts/slideLayout427.xml"/><Relationship Id="rId7" Type="http://schemas.openxmlformats.org/officeDocument/2006/relationships/slideLayout" Target="../slideLayouts/slideLayout428.xml"/><Relationship Id="rId8" Type="http://schemas.openxmlformats.org/officeDocument/2006/relationships/slideLayout" Target="../slideLayouts/slideLayout429.xml"/><Relationship Id="rId9" Type="http://schemas.openxmlformats.org/officeDocument/2006/relationships/slideLayout" Target="../slideLayouts/slideLayout430.xml"/><Relationship Id="rId10" Type="http://schemas.openxmlformats.org/officeDocument/2006/relationships/slideLayout" Target="../slideLayouts/slideLayout4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3.xml"/><Relationship Id="rId12" Type="http://schemas.openxmlformats.org/officeDocument/2006/relationships/theme" Target="../theme/theme40.xml"/><Relationship Id="rId13" Type="http://schemas.openxmlformats.org/officeDocument/2006/relationships/image" Target="../media/image9.png"/><Relationship Id="rId1" Type="http://schemas.openxmlformats.org/officeDocument/2006/relationships/slideLayout" Target="../slideLayouts/slideLayout433.xml"/><Relationship Id="rId2" Type="http://schemas.openxmlformats.org/officeDocument/2006/relationships/slideLayout" Target="../slideLayouts/slideLayout434.xml"/><Relationship Id="rId3" Type="http://schemas.openxmlformats.org/officeDocument/2006/relationships/slideLayout" Target="../slideLayouts/slideLayout435.xml"/><Relationship Id="rId4" Type="http://schemas.openxmlformats.org/officeDocument/2006/relationships/slideLayout" Target="../slideLayouts/slideLayout436.xml"/><Relationship Id="rId5" Type="http://schemas.openxmlformats.org/officeDocument/2006/relationships/slideLayout" Target="../slideLayouts/slideLayout437.xml"/><Relationship Id="rId6" Type="http://schemas.openxmlformats.org/officeDocument/2006/relationships/slideLayout" Target="../slideLayouts/slideLayout438.xml"/><Relationship Id="rId7" Type="http://schemas.openxmlformats.org/officeDocument/2006/relationships/slideLayout" Target="../slideLayouts/slideLayout439.xml"/><Relationship Id="rId8" Type="http://schemas.openxmlformats.org/officeDocument/2006/relationships/slideLayout" Target="../slideLayouts/slideLayout440.xml"/><Relationship Id="rId9" Type="http://schemas.openxmlformats.org/officeDocument/2006/relationships/slideLayout" Target="../slideLayouts/slideLayout441.xml"/><Relationship Id="rId10" Type="http://schemas.openxmlformats.org/officeDocument/2006/relationships/slideLayout" Target="../slideLayouts/slideLayout442.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4.xml"/><Relationship Id="rId12" Type="http://schemas.openxmlformats.org/officeDocument/2006/relationships/slideLayout" Target="../slideLayouts/slideLayout455.xml"/><Relationship Id="rId13" Type="http://schemas.openxmlformats.org/officeDocument/2006/relationships/theme" Target="../theme/theme41.xml"/><Relationship Id="rId14" Type="http://schemas.openxmlformats.org/officeDocument/2006/relationships/image" Target="../media/image9.png"/><Relationship Id="rId1" Type="http://schemas.openxmlformats.org/officeDocument/2006/relationships/slideLayout" Target="../slideLayouts/slideLayout444.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6.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56.xml"/><Relationship Id="rId2" Type="http://schemas.openxmlformats.org/officeDocument/2006/relationships/slideLayout" Target="../slideLayouts/slideLayout457.xml"/><Relationship Id="rId3" Type="http://schemas.openxmlformats.org/officeDocument/2006/relationships/slideLayout" Target="../slideLayouts/slideLayout458.xml"/><Relationship Id="rId4" Type="http://schemas.openxmlformats.org/officeDocument/2006/relationships/slideLayout" Target="../slideLayouts/slideLayout459.xml"/><Relationship Id="rId5" Type="http://schemas.openxmlformats.org/officeDocument/2006/relationships/slideLayout" Target="../slideLayouts/slideLayout460.xml"/><Relationship Id="rId6" Type="http://schemas.openxmlformats.org/officeDocument/2006/relationships/slideLayout" Target="../slideLayouts/slideLayout461.xml"/><Relationship Id="rId7" Type="http://schemas.openxmlformats.org/officeDocument/2006/relationships/slideLayout" Target="../slideLayouts/slideLayout462.xml"/><Relationship Id="rId8" Type="http://schemas.openxmlformats.org/officeDocument/2006/relationships/slideLayout" Target="../slideLayouts/slideLayout463.xml"/><Relationship Id="rId9" Type="http://schemas.openxmlformats.org/officeDocument/2006/relationships/slideLayout" Target="../slideLayouts/slideLayout464.xml"/><Relationship Id="rId10" Type="http://schemas.openxmlformats.org/officeDocument/2006/relationships/slideLayout" Target="../slideLayouts/slideLayout46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png"/><Relationship Id="rId14" Type="http://schemas.openxmlformats.org/officeDocument/2006/relationships/image" Target="../media/image6.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9.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20650" y="77470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20650" y="153988"/>
            <a:ext cx="8775700"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95250" y="6492875"/>
            <a:ext cx="1754188" cy="274638"/>
          </a:xfrm>
          <a:prstGeom prst="rect">
            <a:avLst/>
          </a:prstGeom>
          <a:noFill/>
          <a:ln w="9525" algn="ctr">
            <a:noFill/>
            <a:miter lim="800000"/>
            <a:headEnd/>
            <a:tailEnd/>
          </a:ln>
          <a:effectLst/>
        </p:spPr>
        <p:txBody>
          <a:bodyPr/>
          <a:lstStyle/>
          <a:p>
            <a:pPr marL="171450" indent="-171450">
              <a:lnSpc>
                <a:spcPct val="90000"/>
              </a:lnSpc>
              <a:defRPr/>
            </a:pPr>
            <a:fld id="{FED72096-B301-4CC0-BD76-62F4610F84E7}" type="slidenum">
              <a:rPr lang="en-US" sz="900">
                <a:solidFill>
                  <a:schemeClr val="tx2"/>
                </a:solidFill>
                <a:latin typeface="Times New Roman" pitchFamily="18" charset="0"/>
                <a:cs typeface="Times New Roman" pitchFamily="18" charset="0"/>
              </a:rPr>
              <a:pPr marL="171450" indent="-171450">
                <a:lnSpc>
                  <a:spcPct val="90000"/>
                </a:lnSpc>
                <a:defRPr/>
              </a:pPr>
              <a:t>‹#›</a:t>
            </a:fld>
            <a:r>
              <a:rPr lang="en-US" sz="900">
                <a:solidFill>
                  <a:schemeClr val="tx2"/>
                </a:solidFill>
                <a:latin typeface="Times New Roman" pitchFamily="18" charset="0"/>
                <a:cs typeface="Times New Roman" pitchFamily="18" charset="0"/>
              </a:rPr>
              <a:t>	Managed by UT-Battelle</a:t>
            </a:r>
            <a:br>
              <a:rPr lang="en-US" sz="900">
                <a:solidFill>
                  <a:schemeClr val="tx2"/>
                </a:solidFill>
                <a:latin typeface="Times New Roman" pitchFamily="18" charset="0"/>
                <a:cs typeface="Times New Roman" pitchFamily="18" charset="0"/>
              </a:rPr>
            </a:br>
            <a:r>
              <a:rPr lang="en-US" sz="900">
                <a:solidFill>
                  <a:schemeClr val="tx2"/>
                </a:solidFill>
                <a:latin typeface="Times New Roman" pitchFamily="18" charset="0"/>
                <a:cs typeface="Times New Roman" pitchFamily="18" charset="0"/>
              </a:rPr>
              <a:t>for the Department of Energy</a:t>
            </a:r>
          </a:p>
        </p:txBody>
      </p:sp>
      <p:sp>
        <p:nvSpPr>
          <p:cNvPr id="4101" name="Rectangle 5"/>
          <p:cNvSpPr>
            <a:spLocks noGrp="1" noChangeArrowheads="1"/>
          </p:cNvSpPr>
          <p:nvPr>
            <p:ph type="ftr" sz="quarter" idx="3"/>
          </p:nvPr>
        </p:nvSpPr>
        <p:spPr bwMode="auto">
          <a:xfrm>
            <a:off x="2519363" y="6662738"/>
            <a:ext cx="4257675" cy="18256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0000"/>
              </a:lnSpc>
              <a:defRPr sz="500">
                <a:solidFill>
                  <a:schemeClr val="tx2"/>
                </a:solidFill>
                <a:latin typeface="Times New Roman" pitchFamily="18" charset="0"/>
                <a:cs typeface="Times New Roman" pitchFamily="18" charset="0"/>
              </a:defRPr>
            </a:lvl1pPr>
          </a:lstStyle>
          <a:p>
            <a:pPr>
              <a:defRPr/>
            </a:pPr>
            <a:endParaRPr lang="en-US"/>
          </a:p>
        </p:txBody>
      </p:sp>
      <p:sp>
        <p:nvSpPr>
          <p:cNvPr id="4102" name="Freeform 6"/>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pPr>
              <a:defRPr/>
            </a:pPr>
            <a:endParaRPr lang="en-US"/>
          </a:p>
        </p:txBody>
      </p:sp>
      <p:pic>
        <p:nvPicPr>
          <p:cNvPr id="4103" name="Picture 7" descr="ORNL_leaf white"/>
          <p:cNvPicPr>
            <a:picLocks noChangeAspect="1" noChangeArrowheads="1"/>
          </p:cNvPicPr>
          <p:nvPr/>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spTree>
  </p:cSld>
  <p:clrMap bg1="lt1" tx1="dk1" bg2="lt2" tx2="dk2" accent1="accent1" accent2="accent2" accent3="accent3" accent4="accent4" accent5="accent5" accent6="accent6" hlink="hlink" folHlink="folHlink"/>
  <p:sldLayoutIdLst>
    <p:sldLayoutId id="2147493632" r:id="rId1"/>
    <p:sldLayoutId id="2147493192" r:id="rId2"/>
    <p:sldLayoutId id="2147493191" r:id="rId3"/>
    <p:sldLayoutId id="2147493190" r:id="rId4"/>
    <p:sldLayoutId id="2147493189" r:id="rId5"/>
    <p:sldLayoutId id="2147493188" r:id="rId6"/>
    <p:sldLayoutId id="2147493187" r:id="rId7"/>
    <p:sldLayoutId id="2147493186" r:id="rId8"/>
    <p:sldLayoutId id="2147493185" r:id="rId9"/>
    <p:sldLayoutId id="2147493184" r:id="rId10"/>
    <p:sldLayoutId id="2147493183" r:id="rId11"/>
  </p:sldLayoutIdLst>
  <p:txStyles>
    <p:titleStyle>
      <a:lvl1pPr algn="l" rtl="0" eaLnBrk="0" fontAlgn="base" hangingPunct="0">
        <a:lnSpc>
          <a:spcPct val="85000"/>
        </a:lnSpc>
        <a:spcBef>
          <a:spcPct val="0"/>
        </a:spcBef>
        <a:spcAft>
          <a:spcPct val="0"/>
        </a:spcAft>
        <a:defRPr sz="3400">
          <a:solidFill>
            <a:srgbClr val="00673E"/>
          </a:solidFill>
          <a:latin typeface="+mj-lt"/>
          <a:ea typeface="+mj-ea"/>
          <a:cs typeface="+mj-cs"/>
        </a:defRPr>
      </a:lvl1pPr>
      <a:lvl2pPr algn="l" rtl="0" eaLnBrk="0" fontAlgn="base" hangingPunct="0">
        <a:lnSpc>
          <a:spcPct val="85000"/>
        </a:lnSpc>
        <a:spcBef>
          <a:spcPct val="0"/>
        </a:spcBef>
        <a:spcAft>
          <a:spcPct val="0"/>
        </a:spcAft>
        <a:defRPr sz="3400">
          <a:solidFill>
            <a:srgbClr val="00673E"/>
          </a:solidFill>
          <a:latin typeface="Arial Black" pitchFamily="34" charset="0"/>
        </a:defRPr>
      </a:lvl2pPr>
      <a:lvl3pPr algn="l" rtl="0" eaLnBrk="0" fontAlgn="base" hangingPunct="0">
        <a:lnSpc>
          <a:spcPct val="85000"/>
        </a:lnSpc>
        <a:spcBef>
          <a:spcPct val="0"/>
        </a:spcBef>
        <a:spcAft>
          <a:spcPct val="0"/>
        </a:spcAft>
        <a:defRPr sz="3400">
          <a:solidFill>
            <a:srgbClr val="00673E"/>
          </a:solidFill>
          <a:latin typeface="Arial Black" pitchFamily="34" charset="0"/>
        </a:defRPr>
      </a:lvl3pPr>
      <a:lvl4pPr algn="l" rtl="0" eaLnBrk="0" fontAlgn="base" hangingPunct="0">
        <a:lnSpc>
          <a:spcPct val="85000"/>
        </a:lnSpc>
        <a:spcBef>
          <a:spcPct val="0"/>
        </a:spcBef>
        <a:spcAft>
          <a:spcPct val="0"/>
        </a:spcAft>
        <a:defRPr sz="3400">
          <a:solidFill>
            <a:srgbClr val="00673E"/>
          </a:solidFill>
          <a:latin typeface="Arial Black" pitchFamily="34" charset="0"/>
        </a:defRPr>
      </a:lvl4pPr>
      <a:lvl5pPr algn="l" rtl="0" eaLnBrk="0" fontAlgn="base" hangingPunct="0">
        <a:lnSpc>
          <a:spcPct val="85000"/>
        </a:lnSpc>
        <a:spcBef>
          <a:spcPct val="0"/>
        </a:spcBef>
        <a:spcAft>
          <a:spcPct val="0"/>
        </a:spcAft>
        <a:defRPr sz="3400">
          <a:solidFill>
            <a:srgbClr val="00673E"/>
          </a:solidFill>
          <a:latin typeface="Arial Black" pitchFamily="34" charset="0"/>
        </a:defRPr>
      </a:lvl5pPr>
      <a:lvl6pPr marL="457200" algn="l" rtl="0" fontAlgn="base">
        <a:lnSpc>
          <a:spcPct val="85000"/>
        </a:lnSpc>
        <a:spcBef>
          <a:spcPct val="0"/>
        </a:spcBef>
        <a:spcAft>
          <a:spcPct val="0"/>
        </a:spcAft>
        <a:defRPr sz="3400">
          <a:solidFill>
            <a:srgbClr val="00673E"/>
          </a:solidFill>
          <a:latin typeface="Arial Black" pitchFamily="34" charset="0"/>
        </a:defRPr>
      </a:lvl6pPr>
      <a:lvl7pPr marL="914400" algn="l" rtl="0" fontAlgn="base">
        <a:lnSpc>
          <a:spcPct val="85000"/>
        </a:lnSpc>
        <a:spcBef>
          <a:spcPct val="0"/>
        </a:spcBef>
        <a:spcAft>
          <a:spcPct val="0"/>
        </a:spcAft>
        <a:defRPr sz="3400">
          <a:solidFill>
            <a:srgbClr val="00673E"/>
          </a:solidFill>
          <a:latin typeface="Arial Black" pitchFamily="34" charset="0"/>
        </a:defRPr>
      </a:lvl7pPr>
      <a:lvl8pPr marL="1371600" algn="l" rtl="0" fontAlgn="base">
        <a:lnSpc>
          <a:spcPct val="85000"/>
        </a:lnSpc>
        <a:spcBef>
          <a:spcPct val="0"/>
        </a:spcBef>
        <a:spcAft>
          <a:spcPct val="0"/>
        </a:spcAft>
        <a:defRPr sz="3400">
          <a:solidFill>
            <a:srgbClr val="00673E"/>
          </a:solidFill>
          <a:latin typeface="Arial Black" pitchFamily="34" charset="0"/>
        </a:defRPr>
      </a:lvl8pPr>
      <a:lvl9pPr marL="1828800" algn="l" rtl="0" fontAlgn="base">
        <a:lnSpc>
          <a:spcPct val="85000"/>
        </a:lnSpc>
        <a:spcBef>
          <a:spcPct val="0"/>
        </a:spcBef>
        <a:spcAft>
          <a:spcPct val="0"/>
        </a:spcAft>
        <a:defRPr sz="3400">
          <a:solidFill>
            <a:srgbClr val="00673E"/>
          </a:solidFill>
          <a:latin typeface="Arial Black" pitchFamily="34" charset="0"/>
        </a:defRPr>
      </a:lvl9pPr>
    </p:titleStyle>
    <p:bodyStyle>
      <a:lvl1pPr marL="342900" indent="-342900" algn="l" rtl="0" eaLnBrk="0" fontAlgn="base" hangingPunct="0">
        <a:lnSpc>
          <a:spcPct val="95000"/>
        </a:lnSpc>
        <a:spcBef>
          <a:spcPct val="25000"/>
        </a:spcBef>
        <a:spcAft>
          <a:spcPct val="0"/>
        </a:spcAft>
        <a:buClr>
          <a:srgbClr val="01673E"/>
        </a:buClr>
        <a:buFont typeface="Symbol" pitchFamily="18" charset="2"/>
        <a:buChar char="·"/>
        <a:defRPr sz="2800" b="1">
          <a:solidFill>
            <a:srgbClr val="000000"/>
          </a:solidFill>
          <a:latin typeface="+mn-lt"/>
          <a:ea typeface="+mn-ea"/>
          <a:cs typeface="+mn-cs"/>
        </a:defRPr>
      </a:lvl1pPr>
      <a:lvl2pPr marL="742950" indent="-285750" algn="l" rtl="0" eaLnBrk="0" fontAlgn="base" hangingPunct="0">
        <a:lnSpc>
          <a:spcPct val="95000"/>
        </a:lnSpc>
        <a:spcBef>
          <a:spcPct val="15000"/>
        </a:spcBef>
        <a:spcAft>
          <a:spcPct val="0"/>
        </a:spcAft>
        <a:buClr>
          <a:srgbClr val="01673E"/>
        </a:buClr>
        <a:buFont typeface="Arial" charset="0"/>
        <a:buChar char="–"/>
        <a:defRPr sz="2400" b="1">
          <a:solidFill>
            <a:srgbClr val="000000"/>
          </a:solidFill>
          <a:latin typeface="+mn-lt"/>
        </a:defRPr>
      </a:lvl2pPr>
      <a:lvl3pPr marL="1143000" indent="-228600" algn="l" rtl="0" eaLnBrk="0" fontAlgn="base" hangingPunct="0">
        <a:lnSpc>
          <a:spcPct val="95000"/>
        </a:lnSpc>
        <a:spcBef>
          <a:spcPct val="5000"/>
        </a:spcBef>
        <a:spcAft>
          <a:spcPct val="0"/>
        </a:spcAft>
        <a:buClr>
          <a:srgbClr val="01673E"/>
        </a:buClr>
        <a:buFont typeface="Symbol" pitchFamily="18" charset="2"/>
        <a:buChar char="·"/>
        <a:defRPr sz="2000" b="1">
          <a:solidFill>
            <a:srgbClr val="000000"/>
          </a:solidFill>
          <a:latin typeface="+mn-lt"/>
        </a:defRPr>
      </a:lvl3pPr>
      <a:lvl4pPr marL="1600200" indent="-228600" algn="l" rtl="0" eaLnBrk="0" fontAlgn="base" hangingPunct="0">
        <a:lnSpc>
          <a:spcPct val="95000"/>
        </a:lnSpc>
        <a:spcBef>
          <a:spcPct val="0"/>
        </a:spcBef>
        <a:spcAft>
          <a:spcPct val="0"/>
        </a:spcAft>
        <a:buClr>
          <a:srgbClr val="01673E"/>
        </a:buClr>
        <a:buFont typeface="Arial" charset="0"/>
        <a:buChar char="–"/>
        <a:defRPr b="1">
          <a:solidFill>
            <a:srgbClr val="000000"/>
          </a:solidFill>
          <a:latin typeface="+mn-lt"/>
        </a:defRPr>
      </a:lvl4pPr>
      <a:lvl5pPr marL="2057400" indent="-228600" algn="l" rtl="0" eaLnBrk="0" fontAlgn="base" hangingPunct="0">
        <a:lnSpc>
          <a:spcPct val="95000"/>
        </a:lnSpc>
        <a:spcBef>
          <a:spcPct val="0"/>
        </a:spcBef>
        <a:spcAft>
          <a:spcPct val="0"/>
        </a:spcAft>
        <a:buClr>
          <a:srgbClr val="01673E"/>
        </a:buClr>
        <a:buFont typeface="Symbol" pitchFamily="18" charset="2"/>
        <a:buChar char="·"/>
        <a:defRPr b="1">
          <a:solidFill>
            <a:srgbClr val="000000"/>
          </a:solidFill>
          <a:latin typeface="+mn-lt"/>
        </a:defRPr>
      </a:lvl5pPr>
      <a:lvl6pPr marL="2514600" indent="-228600"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6pPr>
      <a:lvl7pPr marL="2971800" indent="-228600"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7pPr>
      <a:lvl8pPr marL="3429000" indent="-228600"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8pPr>
      <a:lvl9pPr marL="3886200" indent="-228600"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 name="Rectangle 245"/>
          <p:cNvSpPr>
            <a:spLocks noChangeArrowheads="1"/>
          </p:cNvSpPr>
          <p:nvPr/>
        </p:nvSpPr>
        <p:spPr bwMode="auto">
          <a:xfrm>
            <a:off x="127000" y="6496050"/>
            <a:ext cx="3278188" cy="274638"/>
          </a:xfrm>
          <a:prstGeom prst="rect">
            <a:avLst/>
          </a:prstGeom>
          <a:noFill/>
          <a:ln w="9525" algn="ctr">
            <a:noFill/>
            <a:miter lim="800000"/>
            <a:headEnd/>
            <a:tailEnd/>
          </a:ln>
          <a:effectLst/>
        </p:spPr>
        <p:txBody>
          <a:bodyPr/>
          <a:lstStyle/>
          <a:p>
            <a:pPr>
              <a:lnSpc>
                <a:spcPct val="90000"/>
              </a:lnSpc>
              <a:defRPr/>
            </a:pPr>
            <a:r>
              <a:rPr lang="en-US" sz="900" b="1">
                <a:solidFill>
                  <a:srgbClr val="01673E"/>
                </a:solidFill>
                <a:latin typeface="Times New Roman" pitchFamily="18" charset="0"/>
                <a:cs typeface="Times New Roman" pitchFamily="18" charset="0"/>
              </a:rPr>
              <a:t>Managed by UT-Battelle</a:t>
            </a:r>
            <a:br>
              <a:rPr lang="en-US" sz="900" b="1">
                <a:solidFill>
                  <a:srgbClr val="01673E"/>
                </a:solidFill>
                <a:latin typeface="Times New Roman" pitchFamily="18" charset="0"/>
                <a:cs typeface="Times New Roman" pitchFamily="18" charset="0"/>
              </a:rPr>
            </a:br>
            <a:r>
              <a:rPr lang="en-US" sz="900" b="1">
                <a:solidFill>
                  <a:srgbClr val="01673E"/>
                </a:solidFill>
                <a:latin typeface="Times New Roman" pitchFamily="18" charset="0"/>
                <a:cs typeface="Times New Roman" pitchFamily="18" charset="0"/>
              </a:rPr>
              <a:t>for the Department of Energy</a:t>
            </a:r>
          </a:p>
        </p:txBody>
      </p:sp>
      <p:sp>
        <p:nvSpPr>
          <p:cNvPr id="10" name="Freeform 257"/>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pPr algn="ctr">
              <a:defRPr/>
            </a:pPr>
            <a:endParaRPr lang="en-US">
              <a:solidFill>
                <a:srgbClr val="000000"/>
              </a:solidFill>
            </a:endParaRPr>
          </a:p>
        </p:txBody>
      </p:sp>
      <p:pic>
        <p:nvPicPr>
          <p:cNvPr id="11" name="Picture 258" descr="ORNL_leaf white"/>
          <p:cNvPicPr>
            <a:picLocks noChangeAspect="1" noChangeArrowheads="1"/>
          </p:cNvPicPr>
          <p:nvPr/>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pic>
        <p:nvPicPr>
          <p:cNvPr id="10245" name="Picture 262" descr="ORNL cover graphic"/>
          <p:cNvPicPr>
            <a:picLocks noChangeAspect="1" noChangeArrowheads="1"/>
          </p:cNvPicPr>
          <p:nvPr/>
        </p:nvPicPr>
        <p:blipFill>
          <a:blip r:embed="rId14" cstate="print"/>
          <a:srcRect/>
          <a:stretch>
            <a:fillRect/>
          </a:stretch>
        </p:blipFill>
        <p:spPr bwMode="auto">
          <a:xfrm>
            <a:off x="0" y="1147763"/>
            <a:ext cx="3987800" cy="3962400"/>
          </a:xfrm>
          <a:prstGeom prst="rect">
            <a:avLst/>
          </a:prstGeom>
          <a:noFill/>
          <a:ln w="9525">
            <a:noFill/>
            <a:miter lim="800000"/>
            <a:headEnd/>
            <a:tailEnd/>
          </a:ln>
        </p:spPr>
      </p:pic>
      <p:sp>
        <p:nvSpPr>
          <p:cNvPr id="10246" name="Rectangle 222"/>
          <p:cNvSpPr>
            <a:spLocks noGrp="1" noChangeArrowheads="1"/>
          </p:cNvSpPr>
          <p:nvPr>
            <p:ph type="body" idx="1"/>
          </p:nvPr>
        </p:nvSpPr>
        <p:spPr bwMode="auto">
          <a:xfrm>
            <a:off x="377825" y="1354138"/>
            <a:ext cx="828675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7" name="Rectangle 225"/>
          <p:cNvSpPr>
            <a:spLocks noGrp="1" noChangeArrowheads="1"/>
          </p:cNvSpPr>
          <p:nvPr>
            <p:ph type="title"/>
          </p:nvPr>
        </p:nvSpPr>
        <p:spPr bwMode="auto">
          <a:xfrm>
            <a:off x="368300" y="439738"/>
            <a:ext cx="8251825"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3291" r:id="rId1"/>
    <p:sldLayoutId id="2147493290" r:id="rId2"/>
    <p:sldLayoutId id="2147493289" r:id="rId3"/>
    <p:sldLayoutId id="2147493288" r:id="rId4"/>
    <p:sldLayoutId id="2147493287" r:id="rId5"/>
    <p:sldLayoutId id="2147493286" r:id="rId6"/>
    <p:sldLayoutId id="2147493285" r:id="rId7"/>
    <p:sldLayoutId id="2147493284" r:id="rId8"/>
    <p:sldLayoutId id="2147493283" r:id="rId9"/>
    <p:sldLayoutId id="2147493282" r:id="rId10"/>
    <p:sldLayoutId id="2147493281" r:id="rId11"/>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a:solidFill>
            <a:srgbClr val="00673E"/>
          </a:solidFill>
          <a:latin typeface="+mj-lt"/>
          <a:ea typeface="+mj-ea"/>
          <a:cs typeface="+mj-cs"/>
        </a:defRPr>
      </a:lvl1pPr>
      <a:lvl2pPr algn="l" rtl="0" eaLnBrk="0" fontAlgn="base" hangingPunct="0">
        <a:lnSpc>
          <a:spcPct val="85000"/>
        </a:lnSpc>
        <a:spcBef>
          <a:spcPct val="0"/>
        </a:spcBef>
        <a:spcAft>
          <a:spcPct val="0"/>
        </a:spcAft>
        <a:defRPr sz="3000">
          <a:solidFill>
            <a:srgbClr val="00673E"/>
          </a:solidFill>
          <a:latin typeface="Arial Black" pitchFamily="34" charset="0"/>
        </a:defRPr>
      </a:lvl2pPr>
      <a:lvl3pPr algn="l" rtl="0" eaLnBrk="0" fontAlgn="base" hangingPunct="0">
        <a:lnSpc>
          <a:spcPct val="85000"/>
        </a:lnSpc>
        <a:spcBef>
          <a:spcPct val="0"/>
        </a:spcBef>
        <a:spcAft>
          <a:spcPct val="0"/>
        </a:spcAft>
        <a:defRPr sz="3000">
          <a:solidFill>
            <a:srgbClr val="00673E"/>
          </a:solidFill>
          <a:latin typeface="Arial Black" pitchFamily="34" charset="0"/>
        </a:defRPr>
      </a:lvl3pPr>
      <a:lvl4pPr algn="l" rtl="0" eaLnBrk="0" fontAlgn="base" hangingPunct="0">
        <a:lnSpc>
          <a:spcPct val="85000"/>
        </a:lnSpc>
        <a:spcBef>
          <a:spcPct val="0"/>
        </a:spcBef>
        <a:spcAft>
          <a:spcPct val="0"/>
        </a:spcAft>
        <a:defRPr sz="3000">
          <a:solidFill>
            <a:srgbClr val="00673E"/>
          </a:solidFill>
          <a:latin typeface="Arial Black" pitchFamily="34" charset="0"/>
        </a:defRPr>
      </a:lvl4pPr>
      <a:lvl5pPr algn="l" rtl="0" eaLnBrk="0" fontAlgn="base" hangingPunct="0">
        <a:lnSpc>
          <a:spcPct val="85000"/>
        </a:lnSpc>
        <a:spcBef>
          <a:spcPct val="0"/>
        </a:spcBef>
        <a:spcAft>
          <a:spcPct val="0"/>
        </a:spcAft>
        <a:defRPr sz="3000">
          <a:solidFill>
            <a:srgbClr val="00673E"/>
          </a:solidFill>
          <a:latin typeface="Arial Black" pitchFamily="34" charset="0"/>
        </a:defRPr>
      </a:lvl5pPr>
      <a:lvl6pPr marL="457200" algn="l" rtl="0" eaLnBrk="0" fontAlgn="base" hangingPunct="0">
        <a:lnSpc>
          <a:spcPct val="85000"/>
        </a:lnSpc>
        <a:spcBef>
          <a:spcPct val="0"/>
        </a:spcBef>
        <a:spcAft>
          <a:spcPct val="0"/>
        </a:spcAft>
        <a:defRPr sz="3000">
          <a:solidFill>
            <a:srgbClr val="00673E"/>
          </a:solidFill>
          <a:latin typeface="Arial Black" pitchFamily="34" charset="0"/>
        </a:defRPr>
      </a:lvl6pPr>
      <a:lvl7pPr marL="914400" algn="l" rtl="0" eaLnBrk="0" fontAlgn="base" hangingPunct="0">
        <a:lnSpc>
          <a:spcPct val="85000"/>
        </a:lnSpc>
        <a:spcBef>
          <a:spcPct val="0"/>
        </a:spcBef>
        <a:spcAft>
          <a:spcPct val="0"/>
        </a:spcAft>
        <a:defRPr sz="3000">
          <a:solidFill>
            <a:srgbClr val="00673E"/>
          </a:solidFill>
          <a:latin typeface="Arial Black" pitchFamily="34" charset="0"/>
        </a:defRPr>
      </a:lvl7pPr>
      <a:lvl8pPr marL="1371600" algn="l" rtl="0" eaLnBrk="0" fontAlgn="base" hangingPunct="0">
        <a:lnSpc>
          <a:spcPct val="85000"/>
        </a:lnSpc>
        <a:spcBef>
          <a:spcPct val="0"/>
        </a:spcBef>
        <a:spcAft>
          <a:spcPct val="0"/>
        </a:spcAft>
        <a:defRPr sz="3000">
          <a:solidFill>
            <a:srgbClr val="00673E"/>
          </a:solidFill>
          <a:latin typeface="Arial Black" pitchFamily="34" charset="0"/>
        </a:defRPr>
      </a:lvl8pPr>
      <a:lvl9pPr marL="1828800" algn="l" rtl="0" eaLnBrk="0" fontAlgn="base" hangingPunct="0">
        <a:lnSpc>
          <a:spcPct val="85000"/>
        </a:lnSpc>
        <a:spcBef>
          <a:spcPct val="0"/>
        </a:spcBef>
        <a:spcAft>
          <a:spcPct val="0"/>
        </a:spcAft>
        <a:defRPr sz="3000">
          <a:solidFill>
            <a:srgbClr val="00673E"/>
          </a:solidFill>
          <a:latin typeface="Arial Black" pitchFamily="34" charset="0"/>
        </a:defRPr>
      </a:lvl9pPr>
    </p:titleStyle>
    <p:bodyStyle>
      <a:lvl1pPr marL="342900" indent="-342900" algn="l" rtl="0" eaLnBrk="0" fontAlgn="base" hangingPunct="0">
        <a:spcBef>
          <a:spcPct val="50000"/>
        </a:spcBef>
        <a:spcAft>
          <a:spcPct val="0"/>
        </a:spcAft>
        <a:buClr>
          <a:srgbClr val="01673E"/>
        </a:buClr>
        <a:buFont typeface="Symbol" pitchFamily="18" charset="2"/>
        <a:buChar char="·"/>
        <a:defRPr sz="2800" b="1">
          <a:solidFill>
            <a:srgbClr val="000000"/>
          </a:solidFill>
          <a:latin typeface="+mn-lt"/>
          <a:ea typeface="+mn-ea"/>
          <a:cs typeface="+mn-cs"/>
        </a:defRPr>
      </a:lvl1pPr>
      <a:lvl2pPr marL="742950" indent="-285750" algn="l" rtl="0" eaLnBrk="0" fontAlgn="base" hangingPunct="0">
        <a:spcBef>
          <a:spcPct val="25000"/>
        </a:spcBef>
        <a:spcAft>
          <a:spcPct val="0"/>
        </a:spcAft>
        <a:buClr>
          <a:srgbClr val="01673E"/>
        </a:buClr>
        <a:buFont typeface="Arial" charset="0"/>
        <a:buChar char="–"/>
        <a:defRPr sz="2400" b="1">
          <a:solidFill>
            <a:srgbClr val="000000"/>
          </a:solidFill>
          <a:latin typeface="+mn-lt"/>
        </a:defRPr>
      </a:lvl2pPr>
      <a:lvl3pPr marL="1143000" indent="-228600" algn="l" rtl="0" eaLnBrk="0" fontAlgn="base" hangingPunct="0">
        <a:spcBef>
          <a:spcPct val="25000"/>
        </a:spcBef>
        <a:spcAft>
          <a:spcPct val="0"/>
        </a:spcAft>
        <a:buClr>
          <a:srgbClr val="01673E"/>
        </a:buClr>
        <a:buFont typeface="Symbol" pitchFamily="18" charset="2"/>
        <a:buChar char="·"/>
        <a:defRPr sz="2000" b="1">
          <a:solidFill>
            <a:srgbClr val="000000"/>
          </a:solidFill>
          <a:latin typeface="+mn-lt"/>
        </a:defRPr>
      </a:lvl3pPr>
      <a:lvl4pPr marL="1600200" indent="-228600" algn="l" rtl="0" eaLnBrk="0" fontAlgn="base" hangingPunct="0">
        <a:spcBef>
          <a:spcPct val="20000"/>
        </a:spcBef>
        <a:spcAft>
          <a:spcPct val="0"/>
        </a:spcAft>
        <a:buClr>
          <a:srgbClr val="01673E"/>
        </a:buClr>
        <a:buFont typeface="Arial" charset="0"/>
        <a:buChar char="–"/>
        <a:defRPr b="1">
          <a:solidFill>
            <a:srgbClr val="000000"/>
          </a:solidFill>
          <a:latin typeface="+mn-lt"/>
        </a:defRPr>
      </a:lvl4pPr>
      <a:lvl5pPr marL="20574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5pPr>
      <a:lvl6pPr marL="25146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 name="Rectangle 245"/>
          <p:cNvSpPr>
            <a:spLocks noChangeArrowheads="1"/>
          </p:cNvSpPr>
          <p:nvPr/>
        </p:nvSpPr>
        <p:spPr bwMode="auto">
          <a:xfrm>
            <a:off x="127000" y="6496050"/>
            <a:ext cx="3278188" cy="274638"/>
          </a:xfrm>
          <a:prstGeom prst="rect">
            <a:avLst/>
          </a:prstGeom>
          <a:noFill/>
          <a:ln w="9525" algn="ctr">
            <a:noFill/>
            <a:miter lim="800000"/>
            <a:headEnd/>
            <a:tailEnd/>
          </a:ln>
          <a:effectLst/>
        </p:spPr>
        <p:txBody>
          <a:bodyPr/>
          <a:lstStyle/>
          <a:p>
            <a:pPr>
              <a:lnSpc>
                <a:spcPct val="90000"/>
              </a:lnSpc>
              <a:defRPr/>
            </a:pPr>
            <a:r>
              <a:rPr lang="en-US" sz="900" b="1">
                <a:solidFill>
                  <a:srgbClr val="01673E"/>
                </a:solidFill>
                <a:latin typeface="Times New Roman" pitchFamily="18" charset="0"/>
                <a:cs typeface="Times New Roman" pitchFamily="18" charset="0"/>
              </a:rPr>
              <a:t>Managed by UT-Battelle</a:t>
            </a:r>
            <a:br>
              <a:rPr lang="en-US" sz="900" b="1">
                <a:solidFill>
                  <a:srgbClr val="01673E"/>
                </a:solidFill>
                <a:latin typeface="Times New Roman" pitchFamily="18" charset="0"/>
                <a:cs typeface="Times New Roman" pitchFamily="18" charset="0"/>
              </a:rPr>
            </a:br>
            <a:r>
              <a:rPr lang="en-US" sz="900" b="1">
                <a:solidFill>
                  <a:srgbClr val="01673E"/>
                </a:solidFill>
                <a:latin typeface="Times New Roman" pitchFamily="18" charset="0"/>
                <a:cs typeface="Times New Roman" pitchFamily="18" charset="0"/>
              </a:rPr>
              <a:t>for the Department of Energy</a:t>
            </a:r>
          </a:p>
        </p:txBody>
      </p:sp>
      <p:sp>
        <p:nvSpPr>
          <p:cNvPr id="10" name="Freeform 257"/>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pPr algn="ctr">
              <a:defRPr/>
            </a:pPr>
            <a:endParaRPr lang="en-US">
              <a:solidFill>
                <a:srgbClr val="000000"/>
              </a:solidFill>
            </a:endParaRPr>
          </a:p>
        </p:txBody>
      </p:sp>
      <p:pic>
        <p:nvPicPr>
          <p:cNvPr id="11" name="Picture 258" descr="ORNL_leaf white"/>
          <p:cNvPicPr>
            <a:picLocks noChangeAspect="1" noChangeArrowheads="1"/>
          </p:cNvPicPr>
          <p:nvPr/>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pic>
        <p:nvPicPr>
          <p:cNvPr id="11269" name="Picture 262" descr="ORNL cover graphic"/>
          <p:cNvPicPr>
            <a:picLocks noChangeAspect="1" noChangeArrowheads="1"/>
          </p:cNvPicPr>
          <p:nvPr/>
        </p:nvPicPr>
        <p:blipFill>
          <a:blip r:embed="rId14" cstate="print"/>
          <a:srcRect/>
          <a:stretch>
            <a:fillRect/>
          </a:stretch>
        </p:blipFill>
        <p:spPr bwMode="auto">
          <a:xfrm>
            <a:off x="0" y="1147763"/>
            <a:ext cx="3987800" cy="3962400"/>
          </a:xfrm>
          <a:prstGeom prst="rect">
            <a:avLst/>
          </a:prstGeom>
          <a:noFill/>
          <a:ln w="9525">
            <a:noFill/>
            <a:miter lim="800000"/>
            <a:headEnd/>
            <a:tailEnd/>
          </a:ln>
        </p:spPr>
      </p:pic>
      <p:sp>
        <p:nvSpPr>
          <p:cNvPr id="11270" name="Rectangle 222"/>
          <p:cNvSpPr>
            <a:spLocks noGrp="1" noChangeArrowheads="1"/>
          </p:cNvSpPr>
          <p:nvPr>
            <p:ph type="body" idx="1"/>
          </p:nvPr>
        </p:nvSpPr>
        <p:spPr bwMode="auto">
          <a:xfrm>
            <a:off x="377825" y="1354138"/>
            <a:ext cx="828675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1" name="Rectangle 225"/>
          <p:cNvSpPr>
            <a:spLocks noGrp="1" noChangeArrowheads="1"/>
          </p:cNvSpPr>
          <p:nvPr>
            <p:ph type="title"/>
          </p:nvPr>
        </p:nvSpPr>
        <p:spPr bwMode="auto">
          <a:xfrm>
            <a:off x="368300" y="439738"/>
            <a:ext cx="8251825"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3302" r:id="rId1"/>
    <p:sldLayoutId id="2147493301" r:id="rId2"/>
    <p:sldLayoutId id="2147493300" r:id="rId3"/>
    <p:sldLayoutId id="2147493299" r:id="rId4"/>
    <p:sldLayoutId id="2147493298" r:id="rId5"/>
    <p:sldLayoutId id="2147493297" r:id="rId6"/>
    <p:sldLayoutId id="2147493296" r:id="rId7"/>
    <p:sldLayoutId id="2147493295" r:id="rId8"/>
    <p:sldLayoutId id="2147493294" r:id="rId9"/>
    <p:sldLayoutId id="2147493293" r:id="rId10"/>
    <p:sldLayoutId id="2147493292" r:id="rId11"/>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a:solidFill>
            <a:srgbClr val="00673E"/>
          </a:solidFill>
          <a:latin typeface="+mj-lt"/>
          <a:ea typeface="+mj-ea"/>
          <a:cs typeface="+mj-cs"/>
        </a:defRPr>
      </a:lvl1pPr>
      <a:lvl2pPr algn="l" rtl="0" eaLnBrk="0" fontAlgn="base" hangingPunct="0">
        <a:lnSpc>
          <a:spcPct val="85000"/>
        </a:lnSpc>
        <a:spcBef>
          <a:spcPct val="0"/>
        </a:spcBef>
        <a:spcAft>
          <a:spcPct val="0"/>
        </a:spcAft>
        <a:defRPr sz="3000">
          <a:solidFill>
            <a:srgbClr val="00673E"/>
          </a:solidFill>
          <a:latin typeface="Arial Black" pitchFamily="34" charset="0"/>
        </a:defRPr>
      </a:lvl2pPr>
      <a:lvl3pPr algn="l" rtl="0" eaLnBrk="0" fontAlgn="base" hangingPunct="0">
        <a:lnSpc>
          <a:spcPct val="85000"/>
        </a:lnSpc>
        <a:spcBef>
          <a:spcPct val="0"/>
        </a:spcBef>
        <a:spcAft>
          <a:spcPct val="0"/>
        </a:spcAft>
        <a:defRPr sz="3000">
          <a:solidFill>
            <a:srgbClr val="00673E"/>
          </a:solidFill>
          <a:latin typeface="Arial Black" pitchFamily="34" charset="0"/>
        </a:defRPr>
      </a:lvl3pPr>
      <a:lvl4pPr algn="l" rtl="0" eaLnBrk="0" fontAlgn="base" hangingPunct="0">
        <a:lnSpc>
          <a:spcPct val="85000"/>
        </a:lnSpc>
        <a:spcBef>
          <a:spcPct val="0"/>
        </a:spcBef>
        <a:spcAft>
          <a:spcPct val="0"/>
        </a:spcAft>
        <a:defRPr sz="3000">
          <a:solidFill>
            <a:srgbClr val="00673E"/>
          </a:solidFill>
          <a:latin typeface="Arial Black" pitchFamily="34" charset="0"/>
        </a:defRPr>
      </a:lvl4pPr>
      <a:lvl5pPr algn="l" rtl="0" eaLnBrk="0" fontAlgn="base" hangingPunct="0">
        <a:lnSpc>
          <a:spcPct val="85000"/>
        </a:lnSpc>
        <a:spcBef>
          <a:spcPct val="0"/>
        </a:spcBef>
        <a:spcAft>
          <a:spcPct val="0"/>
        </a:spcAft>
        <a:defRPr sz="3000">
          <a:solidFill>
            <a:srgbClr val="00673E"/>
          </a:solidFill>
          <a:latin typeface="Arial Black" pitchFamily="34" charset="0"/>
        </a:defRPr>
      </a:lvl5pPr>
      <a:lvl6pPr marL="457200" algn="l" rtl="0" eaLnBrk="0" fontAlgn="base" hangingPunct="0">
        <a:lnSpc>
          <a:spcPct val="85000"/>
        </a:lnSpc>
        <a:spcBef>
          <a:spcPct val="0"/>
        </a:spcBef>
        <a:spcAft>
          <a:spcPct val="0"/>
        </a:spcAft>
        <a:defRPr sz="3000">
          <a:solidFill>
            <a:srgbClr val="00673E"/>
          </a:solidFill>
          <a:latin typeface="Arial Black" pitchFamily="34" charset="0"/>
        </a:defRPr>
      </a:lvl6pPr>
      <a:lvl7pPr marL="914400" algn="l" rtl="0" eaLnBrk="0" fontAlgn="base" hangingPunct="0">
        <a:lnSpc>
          <a:spcPct val="85000"/>
        </a:lnSpc>
        <a:spcBef>
          <a:spcPct val="0"/>
        </a:spcBef>
        <a:spcAft>
          <a:spcPct val="0"/>
        </a:spcAft>
        <a:defRPr sz="3000">
          <a:solidFill>
            <a:srgbClr val="00673E"/>
          </a:solidFill>
          <a:latin typeface="Arial Black" pitchFamily="34" charset="0"/>
        </a:defRPr>
      </a:lvl7pPr>
      <a:lvl8pPr marL="1371600" algn="l" rtl="0" eaLnBrk="0" fontAlgn="base" hangingPunct="0">
        <a:lnSpc>
          <a:spcPct val="85000"/>
        </a:lnSpc>
        <a:spcBef>
          <a:spcPct val="0"/>
        </a:spcBef>
        <a:spcAft>
          <a:spcPct val="0"/>
        </a:spcAft>
        <a:defRPr sz="3000">
          <a:solidFill>
            <a:srgbClr val="00673E"/>
          </a:solidFill>
          <a:latin typeface="Arial Black" pitchFamily="34" charset="0"/>
        </a:defRPr>
      </a:lvl8pPr>
      <a:lvl9pPr marL="1828800" algn="l" rtl="0" eaLnBrk="0" fontAlgn="base" hangingPunct="0">
        <a:lnSpc>
          <a:spcPct val="85000"/>
        </a:lnSpc>
        <a:spcBef>
          <a:spcPct val="0"/>
        </a:spcBef>
        <a:spcAft>
          <a:spcPct val="0"/>
        </a:spcAft>
        <a:defRPr sz="3000">
          <a:solidFill>
            <a:srgbClr val="00673E"/>
          </a:solidFill>
          <a:latin typeface="Arial Black" pitchFamily="34" charset="0"/>
        </a:defRPr>
      </a:lvl9pPr>
    </p:titleStyle>
    <p:bodyStyle>
      <a:lvl1pPr marL="342900" indent="-342900" algn="l" rtl="0" eaLnBrk="0" fontAlgn="base" hangingPunct="0">
        <a:spcBef>
          <a:spcPct val="50000"/>
        </a:spcBef>
        <a:spcAft>
          <a:spcPct val="0"/>
        </a:spcAft>
        <a:buClr>
          <a:srgbClr val="01673E"/>
        </a:buClr>
        <a:buFont typeface="Symbol" pitchFamily="18" charset="2"/>
        <a:buChar char="·"/>
        <a:defRPr sz="2800" b="1">
          <a:solidFill>
            <a:srgbClr val="000000"/>
          </a:solidFill>
          <a:latin typeface="+mn-lt"/>
          <a:ea typeface="+mn-ea"/>
          <a:cs typeface="+mn-cs"/>
        </a:defRPr>
      </a:lvl1pPr>
      <a:lvl2pPr marL="742950" indent="-285750" algn="l" rtl="0" eaLnBrk="0" fontAlgn="base" hangingPunct="0">
        <a:spcBef>
          <a:spcPct val="25000"/>
        </a:spcBef>
        <a:spcAft>
          <a:spcPct val="0"/>
        </a:spcAft>
        <a:buClr>
          <a:srgbClr val="01673E"/>
        </a:buClr>
        <a:buFont typeface="Arial" charset="0"/>
        <a:buChar char="–"/>
        <a:defRPr sz="2400" b="1">
          <a:solidFill>
            <a:srgbClr val="000000"/>
          </a:solidFill>
          <a:latin typeface="+mn-lt"/>
        </a:defRPr>
      </a:lvl2pPr>
      <a:lvl3pPr marL="1143000" indent="-228600" algn="l" rtl="0" eaLnBrk="0" fontAlgn="base" hangingPunct="0">
        <a:spcBef>
          <a:spcPct val="25000"/>
        </a:spcBef>
        <a:spcAft>
          <a:spcPct val="0"/>
        </a:spcAft>
        <a:buClr>
          <a:srgbClr val="01673E"/>
        </a:buClr>
        <a:buFont typeface="Symbol" pitchFamily="18" charset="2"/>
        <a:buChar char="·"/>
        <a:defRPr sz="2000" b="1">
          <a:solidFill>
            <a:srgbClr val="000000"/>
          </a:solidFill>
          <a:latin typeface="+mn-lt"/>
        </a:defRPr>
      </a:lvl3pPr>
      <a:lvl4pPr marL="1600200" indent="-228600" algn="l" rtl="0" eaLnBrk="0" fontAlgn="base" hangingPunct="0">
        <a:spcBef>
          <a:spcPct val="20000"/>
        </a:spcBef>
        <a:spcAft>
          <a:spcPct val="0"/>
        </a:spcAft>
        <a:buClr>
          <a:srgbClr val="01673E"/>
        </a:buClr>
        <a:buFont typeface="Arial" charset="0"/>
        <a:buChar char="–"/>
        <a:defRPr b="1">
          <a:solidFill>
            <a:srgbClr val="000000"/>
          </a:solidFill>
          <a:latin typeface="+mn-lt"/>
        </a:defRPr>
      </a:lvl4pPr>
      <a:lvl5pPr marL="20574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5pPr>
      <a:lvl6pPr marL="25146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2291"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229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2293"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EEBCC2A0-70EE-431D-ABFB-07C5B42CE2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13" r:id="rId1"/>
    <p:sldLayoutId id="2147493312" r:id="rId2"/>
    <p:sldLayoutId id="2147493311" r:id="rId3"/>
    <p:sldLayoutId id="2147493310" r:id="rId4"/>
    <p:sldLayoutId id="2147493309" r:id="rId5"/>
    <p:sldLayoutId id="2147493308" r:id="rId6"/>
    <p:sldLayoutId id="2147493307" r:id="rId7"/>
    <p:sldLayoutId id="2147493306" r:id="rId8"/>
    <p:sldLayoutId id="2147493305" r:id="rId9"/>
    <p:sldLayoutId id="2147493304" r:id="rId10"/>
    <p:sldLayoutId id="2147493303"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3315"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3316"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239DEEF2-D2D8-4305-B01F-A751384476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24" r:id="rId1"/>
    <p:sldLayoutId id="2147493323" r:id="rId2"/>
    <p:sldLayoutId id="2147493322" r:id="rId3"/>
    <p:sldLayoutId id="2147493321" r:id="rId4"/>
    <p:sldLayoutId id="2147493320" r:id="rId5"/>
    <p:sldLayoutId id="2147493319" r:id="rId6"/>
    <p:sldLayoutId id="2147493318" r:id="rId7"/>
    <p:sldLayoutId id="2147493317" r:id="rId8"/>
    <p:sldLayoutId id="2147493316" r:id="rId9"/>
    <p:sldLayoutId id="2147493315" r:id="rId10"/>
    <p:sldLayoutId id="2147493314"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4339"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4340"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1"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11AAC4CF-CDB0-4E12-BE19-37C5FB9149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35" r:id="rId1"/>
    <p:sldLayoutId id="2147493334" r:id="rId2"/>
    <p:sldLayoutId id="2147493333" r:id="rId3"/>
    <p:sldLayoutId id="2147493332" r:id="rId4"/>
    <p:sldLayoutId id="2147493331" r:id="rId5"/>
    <p:sldLayoutId id="2147493330" r:id="rId6"/>
    <p:sldLayoutId id="2147493329" r:id="rId7"/>
    <p:sldLayoutId id="2147493328" r:id="rId8"/>
    <p:sldLayoutId id="2147493327" r:id="rId9"/>
    <p:sldLayoutId id="2147493326" r:id="rId10"/>
    <p:sldLayoutId id="2147493325"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5363"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5364"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5"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F724A9F2-D560-4242-A677-8E1414B9C5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46" r:id="rId1"/>
    <p:sldLayoutId id="2147493345" r:id="rId2"/>
    <p:sldLayoutId id="2147493344" r:id="rId3"/>
    <p:sldLayoutId id="2147493343" r:id="rId4"/>
    <p:sldLayoutId id="2147493342" r:id="rId5"/>
    <p:sldLayoutId id="2147493341" r:id="rId6"/>
    <p:sldLayoutId id="2147493340" r:id="rId7"/>
    <p:sldLayoutId id="2147493339" r:id="rId8"/>
    <p:sldLayoutId id="2147493338" r:id="rId9"/>
    <p:sldLayoutId id="2147493337" r:id="rId10"/>
    <p:sldLayoutId id="2147493336"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6387"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6388"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6389"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2019C4BD-43FA-47B4-9E43-F1C6BF355A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57" r:id="rId1"/>
    <p:sldLayoutId id="2147493356" r:id="rId2"/>
    <p:sldLayoutId id="2147493355" r:id="rId3"/>
    <p:sldLayoutId id="2147493354" r:id="rId4"/>
    <p:sldLayoutId id="2147493353" r:id="rId5"/>
    <p:sldLayoutId id="2147493352" r:id="rId6"/>
    <p:sldLayoutId id="2147493351" r:id="rId7"/>
    <p:sldLayoutId id="2147493350" r:id="rId8"/>
    <p:sldLayoutId id="2147493349" r:id="rId9"/>
    <p:sldLayoutId id="2147493348" r:id="rId10"/>
    <p:sldLayoutId id="2147493347"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7411"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741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7413"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B06E43F3-F8EA-4859-845F-A7B31FE00D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68" r:id="rId1"/>
    <p:sldLayoutId id="2147493367" r:id="rId2"/>
    <p:sldLayoutId id="2147493366" r:id="rId3"/>
    <p:sldLayoutId id="2147493365" r:id="rId4"/>
    <p:sldLayoutId id="2147493364" r:id="rId5"/>
    <p:sldLayoutId id="2147493363" r:id="rId6"/>
    <p:sldLayoutId id="2147493362" r:id="rId7"/>
    <p:sldLayoutId id="2147493361" r:id="rId8"/>
    <p:sldLayoutId id="2147493360" r:id="rId9"/>
    <p:sldLayoutId id="2147493359" r:id="rId10"/>
    <p:sldLayoutId id="2147493358"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8435"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8436"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8437"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A45AEE70-49EB-4E01-B7D2-A9AA8A1527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79" r:id="rId1"/>
    <p:sldLayoutId id="2147493378" r:id="rId2"/>
    <p:sldLayoutId id="2147493377" r:id="rId3"/>
    <p:sldLayoutId id="2147493376" r:id="rId4"/>
    <p:sldLayoutId id="2147493375" r:id="rId5"/>
    <p:sldLayoutId id="2147493374" r:id="rId6"/>
    <p:sldLayoutId id="2147493373" r:id="rId7"/>
    <p:sldLayoutId id="2147493372" r:id="rId8"/>
    <p:sldLayoutId id="2147493371" r:id="rId9"/>
    <p:sldLayoutId id="2147493370" r:id="rId10"/>
    <p:sldLayoutId id="2147493369"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19459"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19460"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9461"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DD697817-614D-4739-ACF1-2E63ED1CB6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90" r:id="rId1"/>
    <p:sldLayoutId id="2147493389" r:id="rId2"/>
    <p:sldLayoutId id="2147493388" r:id="rId3"/>
    <p:sldLayoutId id="2147493387" r:id="rId4"/>
    <p:sldLayoutId id="2147493386" r:id="rId5"/>
    <p:sldLayoutId id="2147493385" r:id="rId6"/>
    <p:sldLayoutId id="2147493384" r:id="rId7"/>
    <p:sldLayoutId id="2147493383" r:id="rId8"/>
    <p:sldLayoutId id="2147493382" r:id="rId9"/>
    <p:sldLayoutId id="2147493381" r:id="rId10"/>
    <p:sldLayoutId id="2147493380"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pic>
        <p:nvPicPr>
          <p:cNvPr id="2051" name="Picture 8" descr="New_DOE_Logo_Color_042808.png"/>
          <p:cNvPicPr>
            <a:picLocks noChangeAspect="1"/>
          </p:cNvPicPr>
          <p:nvPr/>
        </p:nvPicPr>
        <p:blipFill>
          <a:blip r:embed="rId13" cstate="print"/>
          <a:srcRect/>
          <a:stretch>
            <a:fillRect/>
          </a:stretch>
        </p:blipFill>
        <p:spPr bwMode="auto">
          <a:xfrm>
            <a:off x="228600" y="6238875"/>
            <a:ext cx="1743075" cy="438150"/>
          </a:xfrm>
          <a:prstGeom prst="rect">
            <a:avLst/>
          </a:prstGeom>
          <a:noFill/>
          <a:ln w="9525">
            <a:noFill/>
            <a:miter lim="800000"/>
            <a:headEnd/>
            <a:tailEnd/>
          </a:ln>
        </p:spPr>
      </p:pic>
      <p:pic>
        <p:nvPicPr>
          <p:cNvPr id="2052" name="Picture 10" descr="ORNL_managed by.png"/>
          <p:cNvPicPr>
            <a:picLocks noChangeAspect="1"/>
          </p:cNvPicPr>
          <p:nvPr/>
        </p:nvPicPr>
        <p:blipFill>
          <a:blip r:embed="rId14" cstate="print"/>
          <a:srcRect/>
          <a:stretch>
            <a:fillRect/>
          </a:stretch>
        </p:blipFill>
        <p:spPr bwMode="auto">
          <a:xfrm>
            <a:off x="5646738" y="6202363"/>
            <a:ext cx="3505200" cy="452437"/>
          </a:xfrm>
          <a:prstGeom prst="rect">
            <a:avLst/>
          </a:prstGeom>
          <a:noFill/>
          <a:ln w="9525">
            <a:noFill/>
            <a:miter lim="800000"/>
            <a:headEnd/>
            <a:tailEnd/>
          </a:ln>
        </p:spPr>
      </p:pic>
      <p:pic>
        <p:nvPicPr>
          <p:cNvPr id="2053" name="Picture 7" descr="new ORNL graphic optimized.png"/>
          <p:cNvPicPr>
            <a:picLocks noChangeAspect="1"/>
          </p:cNvPicPr>
          <p:nvPr/>
        </p:nvPicPr>
        <p:blipFill>
          <a:blip r:embed="rId15" cstate="print"/>
          <a:srcRect/>
          <a:stretch>
            <a:fillRect/>
          </a:stretch>
        </p:blipFill>
        <p:spPr bwMode="auto">
          <a:xfrm>
            <a:off x="4648200" y="1243013"/>
            <a:ext cx="4356100" cy="4354512"/>
          </a:xfrm>
          <a:prstGeom prst="rect">
            <a:avLst/>
          </a:prstGeom>
          <a:noFill/>
          <a:ln w="9525">
            <a:noFill/>
            <a:miter lim="800000"/>
            <a:headEnd/>
            <a:tailEnd/>
          </a:ln>
        </p:spPr>
      </p:pic>
      <p:sp>
        <p:nvSpPr>
          <p:cNvPr id="2054"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55"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203" r:id="rId1"/>
    <p:sldLayoutId id="2147493202" r:id="rId2"/>
    <p:sldLayoutId id="2147493201" r:id="rId3"/>
    <p:sldLayoutId id="2147493200" r:id="rId4"/>
    <p:sldLayoutId id="2147493199" r:id="rId5"/>
    <p:sldLayoutId id="2147493198" r:id="rId6"/>
    <p:sldLayoutId id="2147493197" r:id="rId7"/>
    <p:sldLayoutId id="2147493196" r:id="rId8"/>
    <p:sldLayoutId id="2147493195" r:id="rId9"/>
    <p:sldLayoutId id="2147493194" r:id="rId10"/>
    <p:sldLayoutId id="2147493193"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0483"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0484"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485"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CE8005A3-DE06-4E4A-A5A0-AC13721DE9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01" r:id="rId1"/>
    <p:sldLayoutId id="2147493400" r:id="rId2"/>
    <p:sldLayoutId id="2147493399" r:id="rId3"/>
    <p:sldLayoutId id="2147493398" r:id="rId4"/>
    <p:sldLayoutId id="2147493397" r:id="rId5"/>
    <p:sldLayoutId id="2147493396" r:id="rId6"/>
    <p:sldLayoutId id="2147493395" r:id="rId7"/>
    <p:sldLayoutId id="2147493394" r:id="rId8"/>
    <p:sldLayoutId id="2147493393" r:id="rId9"/>
    <p:sldLayoutId id="2147493392" r:id="rId10"/>
    <p:sldLayoutId id="2147493391"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1507"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1508"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1509"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C9F03F3C-8321-4523-85DF-998229396C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12" r:id="rId1"/>
    <p:sldLayoutId id="2147493411" r:id="rId2"/>
    <p:sldLayoutId id="2147493410" r:id="rId3"/>
    <p:sldLayoutId id="2147493409" r:id="rId4"/>
    <p:sldLayoutId id="2147493408" r:id="rId5"/>
    <p:sldLayoutId id="2147493407" r:id="rId6"/>
    <p:sldLayoutId id="2147493406" r:id="rId7"/>
    <p:sldLayoutId id="2147493405" r:id="rId8"/>
    <p:sldLayoutId id="2147493404" r:id="rId9"/>
    <p:sldLayoutId id="2147493403" r:id="rId10"/>
    <p:sldLayoutId id="2147493402"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2531"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253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2533"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62585492-BDA5-4EF4-9F2D-D2943379C5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23" r:id="rId1"/>
    <p:sldLayoutId id="2147493422" r:id="rId2"/>
    <p:sldLayoutId id="2147493421" r:id="rId3"/>
    <p:sldLayoutId id="2147493420" r:id="rId4"/>
    <p:sldLayoutId id="2147493419" r:id="rId5"/>
    <p:sldLayoutId id="2147493418" r:id="rId6"/>
    <p:sldLayoutId id="2147493417" r:id="rId7"/>
    <p:sldLayoutId id="2147493416" r:id="rId8"/>
    <p:sldLayoutId id="2147493415" r:id="rId9"/>
    <p:sldLayoutId id="2147493414" r:id="rId10"/>
    <p:sldLayoutId id="2147493413"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3555"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3556"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3557"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256"/>
          <p:cNvSpPr>
            <a:spLocks noGrp="1" noChangeArrowheads="1"/>
          </p:cNvSpPr>
          <p:nvPr>
            <p:ph type="ftr" sz="quarter" idx="3"/>
          </p:nvPr>
        </p:nvSpPr>
        <p:spPr bwMode="auto">
          <a:xfrm>
            <a:off x="2590800" y="6542088"/>
            <a:ext cx="4257675" cy="287337"/>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Arial" charset="0"/>
                <a:cs typeface="Arial" charset="0"/>
              </a:defRPr>
            </a:lvl1pPr>
          </a:lstStyle>
          <a:p>
            <a:pPr>
              <a:defRPr/>
            </a:pPr>
            <a:r>
              <a:rPr lang="en-US"/>
              <a:t>ORNL Environmental Sciences Division</a:t>
            </a:r>
            <a:br>
              <a:rPr lang="en-US"/>
            </a:br>
            <a:r>
              <a:rPr lang="en-US"/>
              <a:t>Energy Analysis Group</a:t>
            </a:r>
          </a:p>
        </p:txBody>
      </p:sp>
    </p:spTree>
  </p:cSld>
  <p:clrMap bg1="lt1" tx1="dk1" bg2="lt2" tx2="dk2" accent1="accent1" accent2="accent2" accent3="accent3" accent4="accent4" accent5="accent5" accent6="accent6" hlink="hlink" folHlink="folHlink"/>
  <p:sldLayoutIdLst>
    <p:sldLayoutId id="2147493434" r:id="rId1"/>
    <p:sldLayoutId id="2147493433" r:id="rId2"/>
    <p:sldLayoutId id="2147493432" r:id="rId3"/>
    <p:sldLayoutId id="2147493431" r:id="rId4"/>
    <p:sldLayoutId id="2147493430" r:id="rId5"/>
    <p:sldLayoutId id="2147493429" r:id="rId6"/>
    <p:sldLayoutId id="2147493428" r:id="rId7"/>
    <p:sldLayoutId id="2147493427" r:id="rId8"/>
    <p:sldLayoutId id="2147493426" r:id="rId9"/>
    <p:sldLayoutId id="2147493425" r:id="rId10"/>
    <p:sldLayoutId id="2147493424"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4579"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4580"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4581"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AF66ADB6-5E59-4425-AC6C-516C963A94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45" r:id="rId1"/>
    <p:sldLayoutId id="2147493444" r:id="rId2"/>
    <p:sldLayoutId id="2147493443" r:id="rId3"/>
    <p:sldLayoutId id="2147493442" r:id="rId4"/>
    <p:sldLayoutId id="2147493441" r:id="rId5"/>
    <p:sldLayoutId id="2147493440" r:id="rId6"/>
    <p:sldLayoutId id="2147493439" r:id="rId7"/>
    <p:sldLayoutId id="2147493438" r:id="rId8"/>
    <p:sldLayoutId id="2147493437" r:id="rId9"/>
    <p:sldLayoutId id="2147493436" r:id="rId10"/>
    <p:sldLayoutId id="2147493435"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5603"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5604"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5605"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55B7C951-2079-4315-AE17-976250F8AC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56" r:id="rId1"/>
    <p:sldLayoutId id="2147493455" r:id="rId2"/>
    <p:sldLayoutId id="2147493454" r:id="rId3"/>
    <p:sldLayoutId id="2147493453" r:id="rId4"/>
    <p:sldLayoutId id="2147493452" r:id="rId5"/>
    <p:sldLayoutId id="2147493451" r:id="rId6"/>
    <p:sldLayoutId id="2147493450" r:id="rId7"/>
    <p:sldLayoutId id="2147493449" r:id="rId8"/>
    <p:sldLayoutId id="2147493448" r:id="rId9"/>
    <p:sldLayoutId id="2147493447" r:id="rId10"/>
    <p:sldLayoutId id="2147493446"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6627"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6628"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6629"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10A2B585-B8B1-4D37-AEFB-5970E602EF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67" r:id="rId1"/>
    <p:sldLayoutId id="2147493466" r:id="rId2"/>
    <p:sldLayoutId id="2147493465" r:id="rId3"/>
    <p:sldLayoutId id="2147493464" r:id="rId4"/>
    <p:sldLayoutId id="2147493463" r:id="rId5"/>
    <p:sldLayoutId id="2147493462" r:id="rId6"/>
    <p:sldLayoutId id="2147493461" r:id="rId7"/>
    <p:sldLayoutId id="2147493460" r:id="rId8"/>
    <p:sldLayoutId id="2147493459" r:id="rId9"/>
    <p:sldLayoutId id="2147493458" r:id="rId10"/>
    <p:sldLayoutId id="2147493457"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7651"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765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7653"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DF68DDBD-3E63-4431-B656-A64C1197DC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78" r:id="rId1"/>
    <p:sldLayoutId id="2147493477" r:id="rId2"/>
    <p:sldLayoutId id="2147493476" r:id="rId3"/>
    <p:sldLayoutId id="2147493475" r:id="rId4"/>
    <p:sldLayoutId id="2147493474" r:id="rId5"/>
    <p:sldLayoutId id="2147493473" r:id="rId6"/>
    <p:sldLayoutId id="2147493472" r:id="rId7"/>
    <p:sldLayoutId id="2147493471" r:id="rId8"/>
    <p:sldLayoutId id="2147493470" r:id="rId9"/>
    <p:sldLayoutId id="2147493469" r:id="rId10"/>
    <p:sldLayoutId id="2147493468"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8675"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8676"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7"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C316A111-55FB-4D97-B27E-B339775713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89" r:id="rId1"/>
    <p:sldLayoutId id="2147493488" r:id="rId2"/>
    <p:sldLayoutId id="2147493487" r:id="rId3"/>
    <p:sldLayoutId id="2147493486" r:id="rId4"/>
    <p:sldLayoutId id="2147493485" r:id="rId5"/>
    <p:sldLayoutId id="2147493484" r:id="rId6"/>
    <p:sldLayoutId id="2147493483" r:id="rId7"/>
    <p:sldLayoutId id="2147493482" r:id="rId8"/>
    <p:sldLayoutId id="2147493481" r:id="rId9"/>
    <p:sldLayoutId id="2147493480" r:id="rId10"/>
    <p:sldLayoutId id="2147493479"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29699"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29700"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9701"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226BFF49-D2B1-4847-9EA5-63839A413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00" r:id="rId1"/>
    <p:sldLayoutId id="2147493499" r:id="rId2"/>
    <p:sldLayoutId id="2147493498" r:id="rId3"/>
    <p:sldLayoutId id="2147493497" r:id="rId4"/>
    <p:sldLayoutId id="2147493496" r:id="rId5"/>
    <p:sldLayoutId id="2147493495" r:id="rId6"/>
    <p:sldLayoutId id="2147493494" r:id="rId7"/>
    <p:sldLayoutId id="2147493493" r:id="rId8"/>
    <p:sldLayoutId id="2147493492" r:id="rId9"/>
    <p:sldLayoutId id="2147493491" r:id="rId10"/>
    <p:sldLayoutId id="2147493490"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5"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214" r:id="rId1"/>
    <p:sldLayoutId id="2147493213" r:id="rId2"/>
    <p:sldLayoutId id="2147493212" r:id="rId3"/>
    <p:sldLayoutId id="2147493211" r:id="rId4"/>
    <p:sldLayoutId id="2147493210" r:id="rId5"/>
    <p:sldLayoutId id="2147493209" r:id="rId6"/>
    <p:sldLayoutId id="2147493208" r:id="rId7"/>
    <p:sldLayoutId id="2147493207" r:id="rId8"/>
    <p:sldLayoutId id="2147493206" r:id="rId9"/>
    <p:sldLayoutId id="2147493205" r:id="rId10"/>
    <p:sldLayoutId id="2147493204"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30723"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30724"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25"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265ABEB9-56C1-4D33-BA87-69C6AD663E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11" r:id="rId1"/>
    <p:sldLayoutId id="2147493510" r:id="rId2"/>
    <p:sldLayoutId id="2147493509" r:id="rId3"/>
    <p:sldLayoutId id="2147493508" r:id="rId4"/>
    <p:sldLayoutId id="2147493507" r:id="rId5"/>
    <p:sldLayoutId id="2147493506" r:id="rId6"/>
    <p:sldLayoutId id="2147493505" r:id="rId7"/>
    <p:sldLayoutId id="2147493504" r:id="rId8"/>
    <p:sldLayoutId id="2147493503" r:id="rId9"/>
    <p:sldLayoutId id="2147493502" r:id="rId10"/>
    <p:sldLayoutId id="2147493501"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31747"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31748"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749"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6742D7FB-AE90-427C-AAB6-39E898C0E5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22" r:id="rId1"/>
    <p:sldLayoutId id="2147493521" r:id="rId2"/>
    <p:sldLayoutId id="2147493520" r:id="rId3"/>
    <p:sldLayoutId id="2147493519" r:id="rId4"/>
    <p:sldLayoutId id="2147493518" r:id="rId5"/>
    <p:sldLayoutId id="2147493517" r:id="rId6"/>
    <p:sldLayoutId id="2147493516" r:id="rId7"/>
    <p:sldLayoutId id="2147493515" r:id="rId8"/>
    <p:sldLayoutId id="2147493514" r:id="rId9"/>
    <p:sldLayoutId id="2147493513" r:id="rId10"/>
    <p:sldLayoutId id="2147493512"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32771"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3277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2773"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2DD85EF0-B5D0-4F53-96FB-64DC89998C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33" r:id="rId1"/>
    <p:sldLayoutId id="2147493532" r:id="rId2"/>
    <p:sldLayoutId id="2147493531" r:id="rId3"/>
    <p:sldLayoutId id="2147493530" r:id="rId4"/>
    <p:sldLayoutId id="2147493529" r:id="rId5"/>
    <p:sldLayoutId id="2147493528" r:id="rId6"/>
    <p:sldLayoutId id="2147493527" r:id="rId7"/>
    <p:sldLayoutId id="2147493526" r:id="rId8"/>
    <p:sldLayoutId id="2147493525" r:id="rId9"/>
    <p:sldLayoutId id="2147493524" r:id="rId10"/>
    <p:sldLayoutId id="2147493523"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33795"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33796"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3797"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6DE5817A-2C09-4ABE-A392-C2948620D5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44" r:id="rId1"/>
    <p:sldLayoutId id="2147493543" r:id="rId2"/>
    <p:sldLayoutId id="2147493542" r:id="rId3"/>
    <p:sldLayoutId id="2147493541" r:id="rId4"/>
    <p:sldLayoutId id="2147493540" r:id="rId5"/>
    <p:sldLayoutId id="2147493539" r:id="rId6"/>
    <p:sldLayoutId id="2147493538" r:id="rId7"/>
    <p:sldLayoutId id="2147493537" r:id="rId8"/>
    <p:sldLayoutId id="2147493536" r:id="rId9"/>
    <p:sldLayoutId id="2147493535" r:id="rId10"/>
    <p:sldLayoutId id="2147493534"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34819"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34820"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4821"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152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cs typeface="Arial" charset="0"/>
              </a:defRPr>
            </a:lvl1pPr>
          </a:lstStyle>
          <a:p>
            <a:pPr>
              <a:defRPr/>
            </a:pPr>
            <a:r>
              <a:rPr lang="en-US"/>
              <a:t>2009 Feedstock Platform Review</a:t>
            </a:r>
          </a:p>
        </p:txBody>
      </p:sp>
      <p:sp>
        <p:nvSpPr>
          <p:cNvPr id="9" name="Slide Number Placeholder 8"/>
          <p:cNvSpPr>
            <a:spLocks noGrp="1" noChangeArrowheads="1"/>
          </p:cNvSpPr>
          <p:nvPr>
            <p:ph type="sldNum" sz="quarter" idx="4"/>
          </p:nvPr>
        </p:nvSpPr>
        <p:spPr bwMode="auto">
          <a:xfrm>
            <a:off x="68580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cs typeface="Arial" charset="0"/>
              </a:defRPr>
            </a:lvl1pPr>
          </a:lstStyle>
          <a:p>
            <a:pPr>
              <a:defRPr/>
            </a:pPr>
            <a:fld id="{EAEB7332-94D8-4384-AFBD-AC260FE2D1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55" r:id="rId1"/>
    <p:sldLayoutId id="2147493554" r:id="rId2"/>
    <p:sldLayoutId id="2147493553" r:id="rId3"/>
    <p:sldLayoutId id="2147493552" r:id="rId4"/>
    <p:sldLayoutId id="2147493551" r:id="rId5"/>
    <p:sldLayoutId id="2147493550" r:id="rId6"/>
    <p:sldLayoutId id="2147493549" r:id="rId7"/>
    <p:sldLayoutId id="2147493548" r:id="rId8"/>
    <p:sldLayoutId id="2147493547" r:id="rId9"/>
    <p:sldLayoutId id="2147493546" r:id="rId10"/>
    <p:sldLayoutId id="2147493545"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35843"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35844"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5845"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256"/>
          <p:cNvSpPr>
            <a:spLocks noGrp="1" noChangeArrowheads="1"/>
          </p:cNvSpPr>
          <p:nvPr>
            <p:ph type="ftr" sz="quarter" idx="3"/>
          </p:nvPr>
        </p:nvSpPr>
        <p:spPr bwMode="auto">
          <a:xfrm>
            <a:off x="2590800" y="6542088"/>
            <a:ext cx="4257675" cy="287337"/>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Arial" charset="0"/>
                <a:cs typeface="Arial" charset="0"/>
              </a:defRPr>
            </a:lvl1pPr>
          </a:lstStyle>
          <a:p>
            <a:pPr>
              <a:defRPr/>
            </a:pPr>
            <a:r>
              <a:rPr lang="en-US"/>
              <a:t>ORNL Environmental Sciences Division</a:t>
            </a:r>
            <a:br>
              <a:rPr lang="en-US"/>
            </a:br>
            <a:r>
              <a:rPr lang="en-US"/>
              <a:t>Energy Analysis Group</a:t>
            </a:r>
          </a:p>
        </p:txBody>
      </p:sp>
    </p:spTree>
  </p:cSld>
  <p:clrMap bg1="lt1" tx1="dk1" bg2="lt2" tx2="dk2" accent1="accent1" accent2="accent2" accent3="accent3" accent4="accent4" accent5="accent5" accent6="accent6" hlink="hlink" folHlink="folHlink"/>
  <p:sldLayoutIdLst>
    <p:sldLayoutId id="2147493566" r:id="rId1"/>
    <p:sldLayoutId id="2147493565" r:id="rId2"/>
    <p:sldLayoutId id="2147493564" r:id="rId3"/>
    <p:sldLayoutId id="2147493563" r:id="rId4"/>
    <p:sldLayoutId id="2147493562" r:id="rId5"/>
    <p:sldLayoutId id="2147493561" r:id="rId6"/>
    <p:sldLayoutId id="2147493560" r:id="rId7"/>
    <p:sldLayoutId id="2147493559" r:id="rId8"/>
    <p:sldLayoutId id="2147493558" r:id="rId9"/>
    <p:sldLayoutId id="2147493557" r:id="rId10"/>
    <p:sldLayoutId id="2147493556"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389" name="Rectangle 5"/>
          <p:cNvSpPr>
            <a:spLocks noGrp="1" noChangeArrowheads="1"/>
          </p:cNvSpPr>
          <p:nvPr>
            <p:ph type="ftr" sz="quarter" idx="3"/>
          </p:nvPr>
        </p:nvSpPr>
        <p:spPr bwMode="auto">
          <a:xfrm>
            <a:off x="1524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Arial" pitchFamily="34" charset="0"/>
                <a:ea typeface="+mn-ea"/>
                <a:cs typeface="+mn-cs"/>
              </a:defRPr>
            </a:lvl1pPr>
          </a:lstStyle>
          <a:p>
            <a:pPr>
              <a:defRPr/>
            </a:pPr>
            <a:r>
              <a:rPr lang="en-US"/>
              <a:t>2009 Feedstock Platform Review</a:t>
            </a:r>
          </a:p>
        </p:txBody>
      </p:sp>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cs typeface="Arial" pitchFamily="34" charset="0"/>
            </a:endParaRPr>
          </a:p>
        </p:txBody>
      </p:sp>
      <p:pic>
        <p:nvPicPr>
          <p:cNvPr id="36870" name="Picture 7" descr="422004133921_DOEseal"/>
          <p:cNvPicPr>
            <a:picLocks noChangeAspect="1" noChangeArrowheads="1"/>
          </p:cNvPicPr>
          <p:nvPr/>
        </p:nvPicPr>
        <p:blipFill>
          <a:blip r:embed="rId15" cstate="print"/>
          <a:srcRect/>
          <a:stretch>
            <a:fillRect/>
          </a:stretch>
        </p:blipFill>
        <p:spPr bwMode="auto">
          <a:xfrm>
            <a:off x="8123238" y="304800"/>
            <a:ext cx="768350" cy="776288"/>
          </a:xfrm>
          <a:prstGeom prst="rect">
            <a:avLst/>
          </a:prstGeom>
          <a:noFill/>
          <a:ln w="9525">
            <a:noFill/>
            <a:miter lim="800000"/>
            <a:headEnd/>
            <a:tailEnd/>
          </a:ln>
        </p:spPr>
      </p:pic>
      <p:sp>
        <p:nvSpPr>
          <p:cNvPr id="400392" name="Rectangle 8"/>
          <p:cNvSpPr>
            <a:spLocks noGrp="1" noChangeArrowheads="1"/>
          </p:cNvSpPr>
          <p:nvPr>
            <p:ph type="sldNum" sz="quarter" idx="4"/>
          </p:nvPr>
        </p:nvSpPr>
        <p:spPr bwMode="auto">
          <a:xfrm>
            <a:off x="68580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Arial" pitchFamily="34" charset="0"/>
                <a:ea typeface="+mn-ea"/>
                <a:cs typeface="+mn-cs"/>
              </a:defRPr>
            </a:lvl1pPr>
          </a:lstStyle>
          <a:p>
            <a:pPr>
              <a:defRPr/>
            </a:pPr>
            <a:fld id="{F3FAE2E5-1567-4D8E-B968-4CE0719473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33" r:id="rId1"/>
    <p:sldLayoutId id="2147493634" r:id="rId2"/>
    <p:sldLayoutId id="2147493635" r:id="rId3"/>
    <p:sldLayoutId id="2147493636" r:id="rId4"/>
    <p:sldLayoutId id="2147493637" r:id="rId5"/>
    <p:sldLayoutId id="2147493638" r:id="rId6"/>
    <p:sldLayoutId id="2147493639" r:id="rId7"/>
    <p:sldLayoutId id="2147493640" r:id="rId8"/>
    <p:sldLayoutId id="2147493641" r:id="rId9"/>
    <p:sldLayoutId id="2147493642" r:id="rId10"/>
    <p:sldLayoutId id="2147493643" r:id="rId11"/>
    <p:sldLayoutId id="2147493644" r:id="rId12"/>
    <p:sldLayoutId id="2147493645" r:id="rId13"/>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eaLnBrk="0" fontAlgn="base" hangingPunct="0">
        <a:spcBef>
          <a:spcPct val="0"/>
        </a:spcBef>
        <a:spcAft>
          <a:spcPct val="0"/>
        </a:spcAft>
        <a:defRPr sz="3200" b="1">
          <a:solidFill>
            <a:schemeClr val="tx2"/>
          </a:solidFill>
          <a:latin typeface="Arial" pitchFamily="34" charset="0"/>
        </a:defRPr>
      </a:lvl6pPr>
      <a:lvl7pPr marL="914400" algn="l" rtl="0" eaLnBrk="0" fontAlgn="base" hangingPunct="0">
        <a:spcBef>
          <a:spcPct val="0"/>
        </a:spcBef>
        <a:spcAft>
          <a:spcPct val="0"/>
        </a:spcAft>
        <a:defRPr sz="3200" b="1">
          <a:solidFill>
            <a:schemeClr val="tx2"/>
          </a:solidFill>
          <a:latin typeface="Arial" pitchFamily="34" charset="0"/>
        </a:defRPr>
      </a:lvl7pPr>
      <a:lvl8pPr marL="1371600" algn="l" rtl="0" eaLnBrk="0" fontAlgn="base" hangingPunct="0">
        <a:spcBef>
          <a:spcPct val="0"/>
        </a:spcBef>
        <a:spcAft>
          <a:spcPct val="0"/>
        </a:spcAft>
        <a:defRPr sz="3200" b="1">
          <a:solidFill>
            <a:schemeClr val="tx2"/>
          </a:solidFill>
          <a:latin typeface="Arial" pitchFamily="34" charset="0"/>
        </a:defRPr>
      </a:lvl8pPr>
      <a:lvl9pPr marL="1828800" algn="l" rtl="0" eaLnBrk="0" fontAlgn="base" hangingPunct="0">
        <a:spcBef>
          <a:spcPct val="0"/>
        </a:spcBef>
        <a:spcAft>
          <a:spcPct val="0"/>
        </a:spcAft>
        <a:defRPr sz="32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6"/>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6"/>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6"/>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6"/>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6"/>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6"/>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6"/>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6"/>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flipH="1">
            <a:off x="228600" y="6405563"/>
            <a:ext cx="2819400" cy="304800"/>
          </a:xfrm>
          <a:prstGeom prst="rect">
            <a:avLst/>
          </a:prstGeom>
          <a:noFill/>
          <a:ln w="9525">
            <a:noFill/>
            <a:miter lim="800000"/>
            <a:headEnd/>
            <a:tailEnd/>
          </a:ln>
          <a:effectLst/>
        </p:spPr>
        <p:txBody>
          <a:bodyPr lIns="0" tIns="0" rIns="0" bIns="0"/>
          <a:lstStyle/>
          <a:p>
            <a:pPr defTabSz="173037" eaLnBrk="1" hangingPunct="1">
              <a:lnSpc>
                <a:spcPct val="90000"/>
              </a:lnSpc>
              <a:tabLst>
                <a:tab pos="230186" algn="l"/>
              </a:tabLst>
              <a:defRPr/>
            </a:pPr>
            <a:fld id="{401BBBEA-0493-41DD-855E-34FBB7B6599E}" type="slidenum">
              <a:rPr lang="en-US" sz="900">
                <a:solidFill>
                  <a:srgbClr val="FFFFFF">
                    <a:lumMod val="75000"/>
                  </a:srgbClr>
                </a:solidFill>
                <a:latin typeface="Times New Roman" pitchFamily="18" charset="0"/>
                <a:cs typeface="Times New Roman" pitchFamily="18" charset="0"/>
              </a:rPr>
              <a:pPr defTabSz="173037" eaLnBrk="1" hangingPunct="1">
                <a:lnSpc>
                  <a:spcPct val="90000"/>
                </a:lnSpc>
                <a:tabLst>
                  <a:tab pos="230186" algn="l"/>
                </a:tabLst>
                <a:defRPr/>
              </a:pPr>
              <a:t>‹#›</a:t>
            </a:fld>
            <a:r>
              <a:rPr lang="en-US" sz="900" dirty="0">
                <a:solidFill>
                  <a:srgbClr val="FFFFFF">
                    <a:lumMod val="75000"/>
                  </a:srgbClr>
                </a:solidFill>
                <a:latin typeface="Times New Roman" pitchFamily="18" charset="0"/>
                <a:cs typeface="Times New Roman" pitchFamily="18" charset="0"/>
              </a:rPr>
              <a:t>	Managed by UT-Battelle</a:t>
            </a:r>
            <a:br>
              <a:rPr lang="en-US" sz="900" dirty="0">
                <a:solidFill>
                  <a:srgbClr val="FFFFFF">
                    <a:lumMod val="75000"/>
                  </a:srgbClr>
                </a:solidFill>
                <a:latin typeface="Times New Roman" pitchFamily="18" charset="0"/>
                <a:cs typeface="Times New Roman" pitchFamily="18" charset="0"/>
              </a:rPr>
            </a:br>
            <a:r>
              <a:rPr lang="en-US" sz="900" dirty="0">
                <a:solidFill>
                  <a:srgbClr val="FFFFFF">
                    <a:lumMod val="75000"/>
                  </a:srgbClr>
                </a:solidFill>
                <a:latin typeface="Times New Roman" pitchFamily="18" charset="0"/>
                <a:cs typeface="Times New Roman" pitchFamily="18" charset="0"/>
              </a:rPr>
              <a:t>	for the U.S. Department of Energy</a:t>
            </a:r>
          </a:p>
        </p:txBody>
      </p:sp>
      <p:pic>
        <p:nvPicPr>
          <p:cNvPr id="37891" name="Content Placeholder 10" descr="ORNL emboss_2.png"/>
          <p:cNvPicPr>
            <a:picLocks noChangeAspect="1"/>
          </p:cNvPicPr>
          <p:nvPr/>
        </p:nvPicPr>
        <p:blipFill>
          <a:blip r:embed="rId14" cstate="print"/>
          <a:srcRect/>
          <a:stretch>
            <a:fillRect/>
          </a:stretch>
        </p:blipFill>
        <p:spPr bwMode="auto">
          <a:xfrm>
            <a:off x="8077200" y="6216650"/>
            <a:ext cx="890588" cy="457200"/>
          </a:xfrm>
          <a:prstGeom prst="rect">
            <a:avLst/>
          </a:prstGeom>
          <a:noFill/>
          <a:ln w="9525">
            <a:noFill/>
            <a:miter lim="800000"/>
            <a:headEnd/>
            <a:tailEnd/>
          </a:ln>
        </p:spPr>
      </p:pic>
      <p:sp>
        <p:nvSpPr>
          <p:cNvPr id="37892"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39" tIns="45719" rIns="91439" bIns="45719" numCol="1" anchor="t" anchorCtr="0" compatLnSpc="1">
            <a:prstTxWarp prst="textNoShape">
              <a:avLst/>
            </a:prstTxWarp>
            <a:spAutoFit/>
          </a:bodyPr>
          <a:lstStyle/>
          <a:p>
            <a:pPr lvl="0"/>
            <a:r>
              <a:rPr lang="en-US" smtClean="0"/>
              <a:t>Click to edit Master title style</a:t>
            </a:r>
          </a:p>
        </p:txBody>
      </p:sp>
      <p:sp>
        <p:nvSpPr>
          <p:cNvPr id="37893"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577" r:id="rId1"/>
    <p:sldLayoutId id="2147493576" r:id="rId2"/>
    <p:sldLayoutId id="2147493575" r:id="rId3"/>
    <p:sldLayoutId id="2147493574" r:id="rId4"/>
    <p:sldLayoutId id="2147493573" r:id="rId5"/>
    <p:sldLayoutId id="2147493572" r:id="rId6"/>
    <p:sldLayoutId id="2147493571" r:id="rId7"/>
    <p:sldLayoutId id="2147493570" r:id="rId8"/>
    <p:sldLayoutId id="2147493569" r:id="rId9"/>
    <p:sldLayoutId id="2147493568" r:id="rId10"/>
    <p:sldLayoutId id="2147493567" r:id="rId11"/>
    <p:sldLayoutId id="2147493646"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196" algn="l" rtl="0" eaLnBrk="0" fontAlgn="base" hangingPunct="0">
        <a:lnSpc>
          <a:spcPct val="85000"/>
        </a:lnSpc>
        <a:spcBef>
          <a:spcPct val="0"/>
        </a:spcBef>
        <a:spcAft>
          <a:spcPct val="0"/>
        </a:spcAft>
        <a:defRPr sz="3000">
          <a:solidFill>
            <a:srgbClr val="006C3A"/>
          </a:solidFill>
          <a:latin typeface="Arial Black" pitchFamily="34" charset="0"/>
        </a:defRPr>
      </a:lvl6pPr>
      <a:lvl7pPr marL="914391" algn="l" rtl="0" eaLnBrk="0" fontAlgn="base" hangingPunct="0">
        <a:lnSpc>
          <a:spcPct val="85000"/>
        </a:lnSpc>
        <a:spcBef>
          <a:spcPct val="0"/>
        </a:spcBef>
        <a:spcAft>
          <a:spcPct val="0"/>
        </a:spcAft>
        <a:defRPr sz="3000">
          <a:solidFill>
            <a:srgbClr val="006C3A"/>
          </a:solidFill>
          <a:latin typeface="Arial Black" pitchFamily="34" charset="0"/>
        </a:defRPr>
      </a:lvl7pPr>
      <a:lvl8pPr marL="1371587" algn="l" rtl="0" eaLnBrk="0" fontAlgn="base" hangingPunct="0">
        <a:lnSpc>
          <a:spcPct val="85000"/>
        </a:lnSpc>
        <a:spcBef>
          <a:spcPct val="0"/>
        </a:spcBef>
        <a:spcAft>
          <a:spcPct val="0"/>
        </a:spcAft>
        <a:defRPr sz="3000">
          <a:solidFill>
            <a:srgbClr val="006C3A"/>
          </a:solidFill>
          <a:latin typeface="Arial Black" pitchFamily="34" charset="0"/>
        </a:defRPr>
      </a:lvl8pPr>
      <a:lvl9pPr marL="1828782"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28600" indent="-228600"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3888" indent="-277813"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2813" indent="-228600"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3000" indent="-171450"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1138" indent="-220663"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06"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01"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297"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492"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flipH="1">
            <a:off x="228600" y="6405563"/>
            <a:ext cx="2819400" cy="304800"/>
          </a:xfrm>
          <a:prstGeom prst="rect">
            <a:avLst/>
          </a:prstGeom>
          <a:noFill/>
          <a:ln w="9525">
            <a:noFill/>
            <a:miter lim="800000"/>
            <a:headEnd/>
            <a:tailEnd/>
          </a:ln>
          <a:effectLst/>
        </p:spPr>
        <p:txBody>
          <a:bodyPr lIns="0" tIns="0" rIns="0" bIns="0"/>
          <a:lstStyle/>
          <a:p>
            <a:pPr defTabSz="173038" eaLnBrk="1" hangingPunct="1">
              <a:lnSpc>
                <a:spcPct val="90000"/>
              </a:lnSpc>
              <a:tabLst>
                <a:tab pos="230188" algn="l"/>
              </a:tabLst>
              <a:defRPr/>
            </a:pPr>
            <a:fld id="{7C2AFF9D-2728-4E4E-AC67-51886EED260A}" type="slidenum">
              <a:rPr lang="en-US" sz="900">
                <a:solidFill>
                  <a:srgbClr val="FFFFFF">
                    <a:lumMod val="75000"/>
                  </a:srgbClr>
                </a:solidFill>
                <a:latin typeface="Times New Roman" pitchFamily="18" charset="0"/>
                <a:cs typeface="Times New Roman" pitchFamily="18" charset="0"/>
              </a:rPr>
              <a:pPr defTabSz="173038" eaLnBrk="1" hangingPunct="1">
                <a:lnSpc>
                  <a:spcPct val="90000"/>
                </a:lnSpc>
                <a:tabLst>
                  <a:tab pos="230188" algn="l"/>
                </a:tabLst>
                <a:defRPr/>
              </a:pPr>
              <a:t>‹#›</a:t>
            </a:fld>
            <a:r>
              <a:rPr lang="en-US" sz="900" dirty="0">
                <a:solidFill>
                  <a:srgbClr val="FFFFFF">
                    <a:lumMod val="75000"/>
                  </a:srgbClr>
                </a:solidFill>
                <a:latin typeface="Times New Roman" pitchFamily="18" charset="0"/>
                <a:cs typeface="Times New Roman" pitchFamily="18" charset="0"/>
              </a:rPr>
              <a:t>	Managed by UT-Battelle</a:t>
            </a:r>
            <a:br>
              <a:rPr lang="en-US" sz="900" dirty="0">
                <a:solidFill>
                  <a:srgbClr val="FFFFFF">
                    <a:lumMod val="75000"/>
                  </a:srgbClr>
                </a:solidFill>
                <a:latin typeface="Times New Roman" pitchFamily="18" charset="0"/>
                <a:cs typeface="Times New Roman" pitchFamily="18" charset="0"/>
              </a:rPr>
            </a:br>
            <a:r>
              <a:rPr lang="en-US" sz="900" dirty="0">
                <a:solidFill>
                  <a:srgbClr val="FFFFFF">
                    <a:lumMod val="75000"/>
                  </a:srgbClr>
                </a:solidFill>
                <a:latin typeface="Times New Roman" pitchFamily="18" charset="0"/>
                <a:cs typeface="Times New Roman" pitchFamily="18" charset="0"/>
              </a:rPr>
              <a:t>	for the U.S. Department of Energy</a:t>
            </a:r>
          </a:p>
        </p:txBody>
      </p:sp>
      <p:pic>
        <p:nvPicPr>
          <p:cNvPr id="38915" name="Content Placeholder 10" descr="ORNL emboss_2.png"/>
          <p:cNvPicPr>
            <a:picLocks noChangeAspect="1"/>
          </p:cNvPicPr>
          <p:nvPr/>
        </p:nvPicPr>
        <p:blipFill>
          <a:blip r:embed="rId13" cstate="print"/>
          <a:srcRect/>
          <a:stretch>
            <a:fillRect/>
          </a:stretch>
        </p:blipFill>
        <p:spPr bwMode="auto">
          <a:xfrm>
            <a:off x="8077200" y="6216650"/>
            <a:ext cx="890588" cy="457200"/>
          </a:xfrm>
          <a:prstGeom prst="rect">
            <a:avLst/>
          </a:prstGeom>
          <a:noFill/>
          <a:ln w="9525">
            <a:noFill/>
            <a:miter lim="800000"/>
            <a:headEnd/>
            <a:tailEnd/>
          </a:ln>
        </p:spPr>
      </p:pic>
      <p:sp>
        <p:nvSpPr>
          <p:cNvPr id="38916"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8917"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588" r:id="rId1"/>
    <p:sldLayoutId id="2147493587" r:id="rId2"/>
    <p:sldLayoutId id="2147493586" r:id="rId3"/>
    <p:sldLayoutId id="2147493585" r:id="rId4"/>
    <p:sldLayoutId id="2147493584" r:id="rId5"/>
    <p:sldLayoutId id="2147493583" r:id="rId6"/>
    <p:sldLayoutId id="2147493582" r:id="rId7"/>
    <p:sldLayoutId id="2147493581" r:id="rId8"/>
    <p:sldLayoutId id="2147493580" r:id="rId9"/>
    <p:sldLayoutId id="2147493579" r:id="rId10"/>
    <p:sldLayoutId id="2147493578"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flipH="1">
            <a:off x="228600" y="6405563"/>
            <a:ext cx="2819400" cy="304800"/>
          </a:xfrm>
          <a:prstGeom prst="rect">
            <a:avLst/>
          </a:prstGeom>
          <a:noFill/>
          <a:ln w="9525">
            <a:noFill/>
            <a:miter lim="800000"/>
            <a:headEnd/>
            <a:tailEnd/>
          </a:ln>
          <a:effectLst/>
        </p:spPr>
        <p:txBody>
          <a:bodyPr lIns="0" tIns="0" rIns="0" bIns="0"/>
          <a:lstStyle/>
          <a:p>
            <a:pPr defTabSz="173038" eaLnBrk="1" hangingPunct="1">
              <a:lnSpc>
                <a:spcPct val="90000"/>
              </a:lnSpc>
              <a:tabLst>
                <a:tab pos="230188" algn="l"/>
              </a:tabLst>
              <a:defRPr/>
            </a:pPr>
            <a:fld id="{DF72FAB9-2BC6-448F-9624-FC9413F74E8F}" type="slidenum">
              <a:rPr lang="en-US" sz="900">
                <a:solidFill>
                  <a:srgbClr val="FFFFFF">
                    <a:lumMod val="75000"/>
                  </a:srgbClr>
                </a:solidFill>
                <a:latin typeface="Times New Roman" pitchFamily="18" charset="0"/>
                <a:cs typeface="Times New Roman" pitchFamily="18" charset="0"/>
              </a:rPr>
              <a:pPr defTabSz="173038" eaLnBrk="1" hangingPunct="1">
                <a:lnSpc>
                  <a:spcPct val="90000"/>
                </a:lnSpc>
                <a:tabLst>
                  <a:tab pos="230188" algn="l"/>
                </a:tabLst>
                <a:defRPr/>
              </a:pPr>
              <a:t>‹#›</a:t>
            </a:fld>
            <a:r>
              <a:rPr lang="en-US" sz="900" dirty="0">
                <a:solidFill>
                  <a:srgbClr val="FFFFFF">
                    <a:lumMod val="75000"/>
                  </a:srgbClr>
                </a:solidFill>
                <a:latin typeface="Times New Roman" pitchFamily="18" charset="0"/>
                <a:cs typeface="Times New Roman" pitchFamily="18" charset="0"/>
              </a:rPr>
              <a:t>	Managed by UT-Battelle</a:t>
            </a:r>
            <a:br>
              <a:rPr lang="en-US" sz="900" dirty="0">
                <a:solidFill>
                  <a:srgbClr val="FFFFFF">
                    <a:lumMod val="75000"/>
                  </a:srgbClr>
                </a:solidFill>
                <a:latin typeface="Times New Roman" pitchFamily="18" charset="0"/>
                <a:cs typeface="Times New Roman" pitchFamily="18" charset="0"/>
              </a:rPr>
            </a:br>
            <a:r>
              <a:rPr lang="en-US" sz="900" dirty="0">
                <a:solidFill>
                  <a:srgbClr val="FFFFFF">
                    <a:lumMod val="75000"/>
                  </a:srgbClr>
                </a:solidFill>
                <a:latin typeface="Times New Roman" pitchFamily="18" charset="0"/>
                <a:cs typeface="Times New Roman" pitchFamily="18" charset="0"/>
              </a:rPr>
              <a:t>	for the U.S. Department of Energy</a:t>
            </a:r>
          </a:p>
        </p:txBody>
      </p:sp>
      <p:pic>
        <p:nvPicPr>
          <p:cNvPr id="39939" name="Content Placeholder 10" descr="ORNL emboss_2.png"/>
          <p:cNvPicPr>
            <a:picLocks noChangeAspect="1"/>
          </p:cNvPicPr>
          <p:nvPr/>
        </p:nvPicPr>
        <p:blipFill>
          <a:blip r:embed="rId13" cstate="print"/>
          <a:srcRect/>
          <a:stretch>
            <a:fillRect/>
          </a:stretch>
        </p:blipFill>
        <p:spPr bwMode="auto">
          <a:xfrm>
            <a:off x="8077200" y="6216650"/>
            <a:ext cx="890588" cy="457200"/>
          </a:xfrm>
          <a:prstGeom prst="rect">
            <a:avLst/>
          </a:prstGeom>
          <a:noFill/>
          <a:ln w="9525">
            <a:noFill/>
            <a:miter lim="800000"/>
            <a:headEnd/>
            <a:tailEnd/>
          </a:ln>
        </p:spPr>
      </p:pic>
      <p:sp>
        <p:nvSpPr>
          <p:cNvPr id="39940"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9941"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599" r:id="rId1"/>
    <p:sldLayoutId id="2147493598" r:id="rId2"/>
    <p:sldLayoutId id="2147493597" r:id="rId3"/>
    <p:sldLayoutId id="2147493596" r:id="rId4"/>
    <p:sldLayoutId id="2147493595" r:id="rId5"/>
    <p:sldLayoutId id="2147493594" r:id="rId6"/>
    <p:sldLayoutId id="2147493593" r:id="rId7"/>
    <p:sldLayoutId id="2147493592" r:id="rId8"/>
    <p:sldLayoutId id="2147493591" r:id="rId9"/>
    <p:sldLayoutId id="2147493590" r:id="rId10"/>
    <p:sldLayoutId id="2147493589"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cs typeface="Arial" charset="0"/>
              </a:defRPr>
            </a:lvl1pPr>
          </a:lstStyle>
          <a:p>
            <a:pPr>
              <a:defRPr/>
            </a:pPr>
            <a:fld id="{D2766EFE-CBF3-4A24-AC0E-E69C40D6F1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225" r:id="rId1"/>
    <p:sldLayoutId id="2147493224" r:id="rId2"/>
    <p:sldLayoutId id="2147493223" r:id="rId3"/>
    <p:sldLayoutId id="2147493222" r:id="rId4"/>
    <p:sldLayoutId id="2147493221" r:id="rId5"/>
    <p:sldLayoutId id="2147493220" r:id="rId6"/>
    <p:sldLayoutId id="2147493219" r:id="rId7"/>
    <p:sldLayoutId id="2147493218" r:id="rId8"/>
    <p:sldLayoutId id="2147493217" r:id="rId9"/>
    <p:sldLayoutId id="2147493216" r:id="rId10"/>
    <p:sldLayoutId id="2147493215"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flipH="1">
            <a:off x="228600" y="6405563"/>
            <a:ext cx="2819400" cy="304800"/>
          </a:xfrm>
          <a:prstGeom prst="rect">
            <a:avLst/>
          </a:prstGeom>
          <a:noFill/>
          <a:ln w="9525">
            <a:noFill/>
            <a:miter lim="800000"/>
            <a:headEnd/>
            <a:tailEnd/>
          </a:ln>
          <a:effectLst/>
        </p:spPr>
        <p:txBody>
          <a:bodyPr lIns="0" tIns="0" rIns="0" bIns="0"/>
          <a:lstStyle/>
          <a:p>
            <a:pPr defTabSz="173038" eaLnBrk="1" hangingPunct="1">
              <a:lnSpc>
                <a:spcPct val="90000"/>
              </a:lnSpc>
              <a:tabLst>
                <a:tab pos="230188" algn="l"/>
              </a:tabLst>
              <a:defRPr/>
            </a:pPr>
            <a:fld id="{C60E8217-9B39-4F09-AE17-8E448DDAAA19}" type="slidenum">
              <a:rPr lang="en-US" sz="900">
                <a:solidFill>
                  <a:srgbClr val="FFFFFF">
                    <a:lumMod val="75000"/>
                  </a:srgbClr>
                </a:solidFill>
                <a:latin typeface="Times New Roman" pitchFamily="18" charset="0"/>
                <a:cs typeface="Times New Roman" pitchFamily="18" charset="0"/>
              </a:rPr>
              <a:pPr defTabSz="173038" eaLnBrk="1" hangingPunct="1">
                <a:lnSpc>
                  <a:spcPct val="90000"/>
                </a:lnSpc>
                <a:tabLst>
                  <a:tab pos="230188" algn="l"/>
                </a:tabLst>
                <a:defRPr/>
              </a:pPr>
              <a:t>‹#›</a:t>
            </a:fld>
            <a:r>
              <a:rPr lang="en-US" sz="900" dirty="0">
                <a:solidFill>
                  <a:srgbClr val="FFFFFF">
                    <a:lumMod val="75000"/>
                  </a:srgbClr>
                </a:solidFill>
                <a:latin typeface="Times New Roman" pitchFamily="18" charset="0"/>
                <a:cs typeface="Times New Roman" pitchFamily="18" charset="0"/>
              </a:rPr>
              <a:t>	Managed by UT-Battelle</a:t>
            </a:r>
            <a:br>
              <a:rPr lang="en-US" sz="900" dirty="0">
                <a:solidFill>
                  <a:srgbClr val="FFFFFF">
                    <a:lumMod val="75000"/>
                  </a:srgbClr>
                </a:solidFill>
                <a:latin typeface="Times New Roman" pitchFamily="18" charset="0"/>
                <a:cs typeface="Times New Roman" pitchFamily="18" charset="0"/>
              </a:rPr>
            </a:br>
            <a:r>
              <a:rPr lang="en-US" sz="900" dirty="0">
                <a:solidFill>
                  <a:srgbClr val="FFFFFF">
                    <a:lumMod val="75000"/>
                  </a:srgbClr>
                </a:solidFill>
                <a:latin typeface="Times New Roman" pitchFamily="18" charset="0"/>
                <a:cs typeface="Times New Roman" pitchFamily="18" charset="0"/>
              </a:rPr>
              <a:t>	for the U.S. Department of Energy</a:t>
            </a:r>
          </a:p>
        </p:txBody>
      </p:sp>
      <p:pic>
        <p:nvPicPr>
          <p:cNvPr id="40963" name="Content Placeholder 10" descr="ORNL emboss_2.png"/>
          <p:cNvPicPr>
            <a:picLocks noChangeAspect="1"/>
          </p:cNvPicPr>
          <p:nvPr/>
        </p:nvPicPr>
        <p:blipFill>
          <a:blip r:embed="rId13" cstate="print"/>
          <a:srcRect/>
          <a:stretch>
            <a:fillRect/>
          </a:stretch>
        </p:blipFill>
        <p:spPr bwMode="auto">
          <a:xfrm>
            <a:off x="8077200" y="6216650"/>
            <a:ext cx="890588" cy="457200"/>
          </a:xfrm>
          <a:prstGeom prst="rect">
            <a:avLst/>
          </a:prstGeom>
          <a:noFill/>
          <a:ln w="9525">
            <a:noFill/>
            <a:miter lim="800000"/>
            <a:headEnd/>
            <a:tailEnd/>
          </a:ln>
        </p:spPr>
      </p:pic>
      <p:sp>
        <p:nvSpPr>
          <p:cNvPr id="40964"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40965"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610" r:id="rId1"/>
    <p:sldLayoutId id="2147493609" r:id="rId2"/>
    <p:sldLayoutId id="2147493608" r:id="rId3"/>
    <p:sldLayoutId id="2147493607" r:id="rId4"/>
    <p:sldLayoutId id="2147493606" r:id="rId5"/>
    <p:sldLayoutId id="2147493605" r:id="rId6"/>
    <p:sldLayoutId id="2147493604" r:id="rId7"/>
    <p:sldLayoutId id="2147493603" r:id="rId8"/>
    <p:sldLayoutId id="2147493602" r:id="rId9"/>
    <p:sldLayoutId id="2147493601" r:id="rId10"/>
    <p:sldLayoutId id="2147493600"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flipH="1">
            <a:off x="228600" y="6405563"/>
            <a:ext cx="2819400" cy="304800"/>
          </a:xfrm>
          <a:prstGeom prst="rect">
            <a:avLst/>
          </a:prstGeom>
          <a:noFill/>
          <a:ln w="9525">
            <a:noFill/>
            <a:miter lim="800000"/>
            <a:headEnd/>
            <a:tailEnd/>
          </a:ln>
          <a:effectLst/>
        </p:spPr>
        <p:txBody>
          <a:bodyPr lIns="0" tIns="0" rIns="0" bIns="0"/>
          <a:lstStyle/>
          <a:p>
            <a:pPr defTabSz="173037" eaLnBrk="1" hangingPunct="1">
              <a:lnSpc>
                <a:spcPct val="90000"/>
              </a:lnSpc>
              <a:tabLst>
                <a:tab pos="230186" algn="l"/>
              </a:tabLst>
              <a:defRPr/>
            </a:pPr>
            <a:fld id="{7500D7B2-4969-404A-ACAF-CB4DEB94B4B0}" type="slidenum">
              <a:rPr lang="en-US" sz="900">
                <a:solidFill>
                  <a:srgbClr val="FFFFFF">
                    <a:lumMod val="75000"/>
                  </a:srgbClr>
                </a:solidFill>
                <a:latin typeface="Times New Roman" pitchFamily="18" charset="0"/>
                <a:cs typeface="Times New Roman" pitchFamily="18" charset="0"/>
              </a:rPr>
              <a:pPr defTabSz="173037" eaLnBrk="1" hangingPunct="1">
                <a:lnSpc>
                  <a:spcPct val="90000"/>
                </a:lnSpc>
                <a:tabLst>
                  <a:tab pos="230186" algn="l"/>
                </a:tabLst>
                <a:defRPr/>
              </a:pPr>
              <a:t>‹#›</a:t>
            </a:fld>
            <a:r>
              <a:rPr lang="en-US" sz="900" dirty="0">
                <a:solidFill>
                  <a:srgbClr val="FFFFFF">
                    <a:lumMod val="75000"/>
                  </a:srgbClr>
                </a:solidFill>
                <a:latin typeface="Times New Roman" pitchFamily="18" charset="0"/>
                <a:cs typeface="Times New Roman" pitchFamily="18" charset="0"/>
              </a:rPr>
              <a:t>	Managed by UT-Battelle</a:t>
            </a:r>
            <a:br>
              <a:rPr lang="en-US" sz="900" dirty="0">
                <a:solidFill>
                  <a:srgbClr val="FFFFFF">
                    <a:lumMod val="75000"/>
                  </a:srgbClr>
                </a:solidFill>
                <a:latin typeface="Times New Roman" pitchFamily="18" charset="0"/>
                <a:cs typeface="Times New Roman" pitchFamily="18" charset="0"/>
              </a:rPr>
            </a:br>
            <a:r>
              <a:rPr lang="en-US" sz="900" dirty="0">
                <a:solidFill>
                  <a:srgbClr val="FFFFFF">
                    <a:lumMod val="75000"/>
                  </a:srgbClr>
                </a:solidFill>
                <a:latin typeface="Times New Roman" pitchFamily="18" charset="0"/>
                <a:cs typeface="Times New Roman" pitchFamily="18" charset="0"/>
              </a:rPr>
              <a:t>	for the U.S. Department of Energy</a:t>
            </a:r>
          </a:p>
        </p:txBody>
      </p:sp>
      <p:pic>
        <p:nvPicPr>
          <p:cNvPr id="41987" name="Content Placeholder 10" descr="ORNL emboss_2.png"/>
          <p:cNvPicPr>
            <a:picLocks noChangeAspect="1"/>
          </p:cNvPicPr>
          <p:nvPr/>
        </p:nvPicPr>
        <p:blipFill>
          <a:blip r:embed="rId14" cstate="print"/>
          <a:srcRect/>
          <a:stretch>
            <a:fillRect/>
          </a:stretch>
        </p:blipFill>
        <p:spPr bwMode="auto">
          <a:xfrm>
            <a:off x="8077200" y="6216650"/>
            <a:ext cx="890588" cy="457200"/>
          </a:xfrm>
          <a:prstGeom prst="rect">
            <a:avLst/>
          </a:prstGeom>
          <a:noFill/>
          <a:ln w="9525">
            <a:noFill/>
            <a:miter lim="800000"/>
            <a:headEnd/>
            <a:tailEnd/>
          </a:ln>
        </p:spPr>
      </p:pic>
      <p:sp>
        <p:nvSpPr>
          <p:cNvPr id="41988"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39" tIns="45719" rIns="91439" bIns="45719" numCol="1" anchor="t" anchorCtr="0" compatLnSpc="1">
            <a:prstTxWarp prst="textNoShape">
              <a:avLst/>
            </a:prstTxWarp>
            <a:spAutoFit/>
          </a:bodyPr>
          <a:lstStyle/>
          <a:p>
            <a:pPr lvl="0"/>
            <a:r>
              <a:rPr lang="en-US" smtClean="0"/>
              <a:t>Click to edit Master title style</a:t>
            </a:r>
          </a:p>
        </p:txBody>
      </p:sp>
      <p:sp>
        <p:nvSpPr>
          <p:cNvPr id="41989"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621" r:id="rId1"/>
    <p:sldLayoutId id="2147493620" r:id="rId2"/>
    <p:sldLayoutId id="2147493619" r:id="rId3"/>
    <p:sldLayoutId id="2147493618" r:id="rId4"/>
    <p:sldLayoutId id="2147493617" r:id="rId5"/>
    <p:sldLayoutId id="2147493616" r:id="rId6"/>
    <p:sldLayoutId id="2147493615" r:id="rId7"/>
    <p:sldLayoutId id="2147493614" r:id="rId8"/>
    <p:sldLayoutId id="2147493613" r:id="rId9"/>
    <p:sldLayoutId id="2147493612" r:id="rId10"/>
    <p:sldLayoutId id="2147493611" r:id="rId11"/>
    <p:sldLayoutId id="2147493647"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196" algn="l" rtl="0" eaLnBrk="0" fontAlgn="base" hangingPunct="0">
        <a:lnSpc>
          <a:spcPct val="85000"/>
        </a:lnSpc>
        <a:spcBef>
          <a:spcPct val="0"/>
        </a:spcBef>
        <a:spcAft>
          <a:spcPct val="0"/>
        </a:spcAft>
        <a:defRPr sz="3000">
          <a:solidFill>
            <a:srgbClr val="006C3A"/>
          </a:solidFill>
          <a:latin typeface="Arial Black" pitchFamily="34" charset="0"/>
        </a:defRPr>
      </a:lvl6pPr>
      <a:lvl7pPr marL="914391" algn="l" rtl="0" eaLnBrk="0" fontAlgn="base" hangingPunct="0">
        <a:lnSpc>
          <a:spcPct val="85000"/>
        </a:lnSpc>
        <a:spcBef>
          <a:spcPct val="0"/>
        </a:spcBef>
        <a:spcAft>
          <a:spcPct val="0"/>
        </a:spcAft>
        <a:defRPr sz="3000">
          <a:solidFill>
            <a:srgbClr val="006C3A"/>
          </a:solidFill>
          <a:latin typeface="Arial Black" pitchFamily="34" charset="0"/>
        </a:defRPr>
      </a:lvl7pPr>
      <a:lvl8pPr marL="1371587" algn="l" rtl="0" eaLnBrk="0" fontAlgn="base" hangingPunct="0">
        <a:lnSpc>
          <a:spcPct val="85000"/>
        </a:lnSpc>
        <a:spcBef>
          <a:spcPct val="0"/>
        </a:spcBef>
        <a:spcAft>
          <a:spcPct val="0"/>
        </a:spcAft>
        <a:defRPr sz="3000">
          <a:solidFill>
            <a:srgbClr val="006C3A"/>
          </a:solidFill>
          <a:latin typeface="Arial Black" pitchFamily="34" charset="0"/>
        </a:defRPr>
      </a:lvl8pPr>
      <a:lvl9pPr marL="1828782"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28600" indent="-228600"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3888" indent="-277813"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2813" indent="-228600"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3000" indent="-171450"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1138" indent="-220663"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06"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01"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297"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492" indent="-222248"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120650" y="774700"/>
            <a:ext cx="8229600" cy="54737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1" name="Rectangle 3"/>
          <p:cNvSpPr>
            <a:spLocks noGrp="1" noChangeArrowheads="1"/>
          </p:cNvSpPr>
          <p:nvPr>
            <p:ph type="title"/>
          </p:nvPr>
        </p:nvSpPr>
        <p:spPr bwMode="auto">
          <a:xfrm>
            <a:off x="120650" y="153988"/>
            <a:ext cx="8775700" cy="504825"/>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en-US" smtClean="0"/>
              <a:t>Click to edit Master title style</a:t>
            </a:r>
          </a:p>
        </p:txBody>
      </p:sp>
      <p:sp>
        <p:nvSpPr>
          <p:cNvPr id="4100" name="Rectangle 4"/>
          <p:cNvSpPr>
            <a:spLocks noChangeArrowheads="1"/>
          </p:cNvSpPr>
          <p:nvPr/>
        </p:nvSpPr>
        <p:spPr bwMode="auto">
          <a:xfrm>
            <a:off x="95250" y="6492875"/>
            <a:ext cx="1754188" cy="274638"/>
          </a:xfrm>
          <a:prstGeom prst="rect">
            <a:avLst/>
          </a:prstGeom>
          <a:noFill/>
          <a:ln w="9525" algn="ctr">
            <a:noFill/>
            <a:miter lim="800000"/>
            <a:headEnd/>
            <a:tailEnd/>
          </a:ln>
          <a:effectLst/>
        </p:spPr>
        <p:txBody>
          <a:bodyPr lIns="91439" tIns="45719" rIns="91439" bIns="45719"/>
          <a:lstStyle/>
          <a:p>
            <a:pPr marL="171448" indent="-171448">
              <a:lnSpc>
                <a:spcPct val="90000"/>
              </a:lnSpc>
              <a:defRPr/>
            </a:pPr>
            <a:fld id="{70359C75-2AB5-4A74-8652-FB163D8CB6F4}" type="slidenum">
              <a:rPr lang="en-US" sz="900">
                <a:solidFill>
                  <a:srgbClr val="01673E"/>
                </a:solidFill>
                <a:latin typeface="Times New Roman" pitchFamily="18" charset="0"/>
                <a:cs typeface="Times New Roman" pitchFamily="18" charset="0"/>
              </a:rPr>
              <a:pPr marL="171448" indent="-171448">
                <a:lnSpc>
                  <a:spcPct val="90000"/>
                </a:lnSpc>
                <a:defRPr/>
              </a:pPr>
              <a:t>‹#›</a:t>
            </a:fld>
            <a:r>
              <a:rPr lang="en-US" sz="900" dirty="0">
                <a:solidFill>
                  <a:srgbClr val="01673E"/>
                </a:solidFill>
                <a:latin typeface="Times New Roman" pitchFamily="18" charset="0"/>
                <a:cs typeface="Times New Roman" pitchFamily="18" charset="0"/>
              </a:rPr>
              <a:t>	Managed by UT-Battelle</a:t>
            </a:r>
            <a:br>
              <a:rPr lang="en-US" sz="900" dirty="0">
                <a:solidFill>
                  <a:srgbClr val="01673E"/>
                </a:solidFill>
                <a:latin typeface="Times New Roman" pitchFamily="18" charset="0"/>
                <a:cs typeface="Times New Roman" pitchFamily="18" charset="0"/>
              </a:rPr>
            </a:br>
            <a:r>
              <a:rPr lang="en-US" sz="900" dirty="0">
                <a:solidFill>
                  <a:srgbClr val="01673E"/>
                </a:solidFill>
                <a:latin typeface="Times New Roman" pitchFamily="18" charset="0"/>
                <a:cs typeface="Times New Roman" pitchFamily="18" charset="0"/>
              </a:rPr>
              <a:t>for the Department of Energy</a:t>
            </a:r>
          </a:p>
        </p:txBody>
      </p:sp>
      <p:sp>
        <p:nvSpPr>
          <p:cNvPr id="4101" name="Rectangle 5"/>
          <p:cNvSpPr>
            <a:spLocks noGrp="1" noChangeArrowheads="1"/>
          </p:cNvSpPr>
          <p:nvPr>
            <p:ph type="ftr" sz="quarter" idx="3"/>
          </p:nvPr>
        </p:nvSpPr>
        <p:spPr bwMode="auto">
          <a:xfrm>
            <a:off x="2519363" y="6662738"/>
            <a:ext cx="4257675" cy="182562"/>
          </a:xfrm>
          <a:prstGeom prst="rect">
            <a:avLst/>
          </a:prstGeom>
          <a:noFill/>
          <a:ln w="9525" algn="ctr">
            <a:noFill/>
            <a:miter lim="800000"/>
            <a:headEnd/>
            <a:tailEnd/>
          </a:ln>
          <a:effectLst/>
        </p:spPr>
        <p:txBody>
          <a:bodyPr vert="horz" wrap="square" lIns="91439" tIns="45719" rIns="91439" bIns="45719" numCol="1" anchor="t" anchorCtr="0" compatLnSpc="1">
            <a:prstTxWarp prst="textNoShape">
              <a:avLst/>
            </a:prstTxWarp>
          </a:bodyPr>
          <a:lstStyle>
            <a:lvl1pPr algn="ctr">
              <a:lnSpc>
                <a:spcPct val="90000"/>
              </a:lnSpc>
              <a:defRPr sz="500">
                <a:solidFill>
                  <a:srgbClr val="01673E"/>
                </a:solidFill>
                <a:latin typeface="Times New Roman" pitchFamily="18" charset="0"/>
                <a:cs typeface="Times New Roman" pitchFamily="18" charset="0"/>
              </a:defRPr>
            </a:lvl1pPr>
          </a:lstStyle>
          <a:p>
            <a:pPr>
              <a:defRPr/>
            </a:pPr>
            <a:endParaRPr lang="en-US"/>
          </a:p>
        </p:txBody>
      </p:sp>
      <p:sp>
        <p:nvSpPr>
          <p:cNvPr id="4102" name="Freeform 6"/>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lIns="91439" tIns="45719" rIns="91439" bIns="45719"/>
          <a:lstStyle/>
          <a:p>
            <a:pPr>
              <a:defRPr/>
            </a:pPr>
            <a:endParaRPr lang="en-US">
              <a:solidFill>
                <a:srgbClr val="000000"/>
              </a:solidFill>
            </a:endParaRPr>
          </a:p>
        </p:txBody>
      </p:sp>
      <p:pic>
        <p:nvPicPr>
          <p:cNvPr id="4103" name="Picture 7" descr="ORNL_leaf white"/>
          <p:cNvPicPr>
            <a:picLocks noChangeAspect="1" noChangeArrowheads="1"/>
          </p:cNvPicPr>
          <p:nvPr/>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spTree>
  </p:cSld>
  <p:clrMap bg1="lt1" tx1="dk1" bg2="lt2" tx2="dk2" accent1="accent1" accent2="accent2" accent3="accent3" accent4="accent4" accent5="accent5" accent6="accent6" hlink="hlink" folHlink="folHlink"/>
  <p:sldLayoutIdLst>
    <p:sldLayoutId id="2147493648" r:id="rId1"/>
    <p:sldLayoutId id="2147493631" r:id="rId2"/>
    <p:sldLayoutId id="2147493630" r:id="rId3"/>
    <p:sldLayoutId id="2147493629" r:id="rId4"/>
    <p:sldLayoutId id="2147493628" r:id="rId5"/>
    <p:sldLayoutId id="2147493627" r:id="rId6"/>
    <p:sldLayoutId id="2147493626" r:id="rId7"/>
    <p:sldLayoutId id="2147493625" r:id="rId8"/>
    <p:sldLayoutId id="2147493624" r:id="rId9"/>
    <p:sldLayoutId id="2147493623" r:id="rId10"/>
    <p:sldLayoutId id="2147493622" r:id="rId11"/>
  </p:sldLayoutIdLst>
  <p:txStyles>
    <p:titleStyle>
      <a:lvl1pPr algn="l" rtl="0" eaLnBrk="0" fontAlgn="base" hangingPunct="0">
        <a:lnSpc>
          <a:spcPct val="85000"/>
        </a:lnSpc>
        <a:spcBef>
          <a:spcPct val="0"/>
        </a:spcBef>
        <a:spcAft>
          <a:spcPct val="0"/>
        </a:spcAft>
        <a:defRPr sz="3400">
          <a:solidFill>
            <a:srgbClr val="00673E"/>
          </a:solidFill>
          <a:latin typeface="+mj-lt"/>
          <a:ea typeface="+mj-ea"/>
          <a:cs typeface="+mj-cs"/>
        </a:defRPr>
      </a:lvl1pPr>
      <a:lvl2pPr algn="l" rtl="0" eaLnBrk="0" fontAlgn="base" hangingPunct="0">
        <a:lnSpc>
          <a:spcPct val="85000"/>
        </a:lnSpc>
        <a:spcBef>
          <a:spcPct val="0"/>
        </a:spcBef>
        <a:spcAft>
          <a:spcPct val="0"/>
        </a:spcAft>
        <a:defRPr sz="3400">
          <a:solidFill>
            <a:srgbClr val="00673E"/>
          </a:solidFill>
          <a:latin typeface="Arial Black" pitchFamily="34" charset="0"/>
        </a:defRPr>
      </a:lvl2pPr>
      <a:lvl3pPr algn="l" rtl="0" eaLnBrk="0" fontAlgn="base" hangingPunct="0">
        <a:lnSpc>
          <a:spcPct val="85000"/>
        </a:lnSpc>
        <a:spcBef>
          <a:spcPct val="0"/>
        </a:spcBef>
        <a:spcAft>
          <a:spcPct val="0"/>
        </a:spcAft>
        <a:defRPr sz="3400">
          <a:solidFill>
            <a:srgbClr val="00673E"/>
          </a:solidFill>
          <a:latin typeface="Arial Black" pitchFamily="34" charset="0"/>
        </a:defRPr>
      </a:lvl3pPr>
      <a:lvl4pPr algn="l" rtl="0" eaLnBrk="0" fontAlgn="base" hangingPunct="0">
        <a:lnSpc>
          <a:spcPct val="85000"/>
        </a:lnSpc>
        <a:spcBef>
          <a:spcPct val="0"/>
        </a:spcBef>
        <a:spcAft>
          <a:spcPct val="0"/>
        </a:spcAft>
        <a:defRPr sz="3400">
          <a:solidFill>
            <a:srgbClr val="00673E"/>
          </a:solidFill>
          <a:latin typeface="Arial Black" pitchFamily="34" charset="0"/>
        </a:defRPr>
      </a:lvl4pPr>
      <a:lvl5pPr algn="l" rtl="0" eaLnBrk="0" fontAlgn="base" hangingPunct="0">
        <a:lnSpc>
          <a:spcPct val="85000"/>
        </a:lnSpc>
        <a:spcBef>
          <a:spcPct val="0"/>
        </a:spcBef>
        <a:spcAft>
          <a:spcPct val="0"/>
        </a:spcAft>
        <a:defRPr sz="3400">
          <a:solidFill>
            <a:srgbClr val="00673E"/>
          </a:solidFill>
          <a:latin typeface="Arial Black" pitchFamily="34" charset="0"/>
        </a:defRPr>
      </a:lvl5pPr>
      <a:lvl6pPr marL="457196" algn="l" rtl="0" fontAlgn="base">
        <a:lnSpc>
          <a:spcPct val="85000"/>
        </a:lnSpc>
        <a:spcBef>
          <a:spcPct val="0"/>
        </a:spcBef>
        <a:spcAft>
          <a:spcPct val="0"/>
        </a:spcAft>
        <a:defRPr sz="3400">
          <a:solidFill>
            <a:srgbClr val="00673E"/>
          </a:solidFill>
          <a:latin typeface="Arial Black" pitchFamily="34" charset="0"/>
        </a:defRPr>
      </a:lvl6pPr>
      <a:lvl7pPr marL="914391" algn="l" rtl="0" fontAlgn="base">
        <a:lnSpc>
          <a:spcPct val="85000"/>
        </a:lnSpc>
        <a:spcBef>
          <a:spcPct val="0"/>
        </a:spcBef>
        <a:spcAft>
          <a:spcPct val="0"/>
        </a:spcAft>
        <a:defRPr sz="3400">
          <a:solidFill>
            <a:srgbClr val="00673E"/>
          </a:solidFill>
          <a:latin typeface="Arial Black" pitchFamily="34" charset="0"/>
        </a:defRPr>
      </a:lvl7pPr>
      <a:lvl8pPr marL="1371587" algn="l" rtl="0" fontAlgn="base">
        <a:lnSpc>
          <a:spcPct val="85000"/>
        </a:lnSpc>
        <a:spcBef>
          <a:spcPct val="0"/>
        </a:spcBef>
        <a:spcAft>
          <a:spcPct val="0"/>
        </a:spcAft>
        <a:defRPr sz="3400">
          <a:solidFill>
            <a:srgbClr val="00673E"/>
          </a:solidFill>
          <a:latin typeface="Arial Black" pitchFamily="34" charset="0"/>
        </a:defRPr>
      </a:lvl8pPr>
      <a:lvl9pPr marL="1828782" algn="l" rtl="0" fontAlgn="base">
        <a:lnSpc>
          <a:spcPct val="85000"/>
        </a:lnSpc>
        <a:spcBef>
          <a:spcPct val="0"/>
        </a:spcBef>
        <a:spcAft>
          <a:spcPct val="0"/>
        </a:spcAft>
        <a:defRPr sz="3400">
          <a:solidFill>
            <a:srgbClr val="00673E"/>
          </a:solidFill>
          <a:latin typeface="Arial Black" pitchFamily="34" charset="0"/>
        </a:defRPr>
      </a:lvl9pPr>
    </p:titleStyle>
    <p:bodyStyle>
      <a:lvl1pPr marL="341313" indent="-341313" algn="l" rtl="0" eaLnBrk="0" fontAlgn="base" hangingPunct="0">
        <a:lnSpc>
          <a:spcPct val="95000"/>
        </a:lnSpc>
        <a:spcBef>
          <a:spcPct val="25000"/>
        </a:spcBef>
        <a:spcAft>
          <a:spcPct val="0"/>
        </a:spcAft>
        <a:buClr>
          <a:srgbClr val="01673E"/>
        </a:buClr>
        <a:buFont typeface="Symbol" pitchFamily="18" charset="2"/>
        <a:buChar char="·"/>
        <a:defRPr sz="2800" b="1">
          <a:solidFill>
            <a:srgbClr val="000000"/>
          </a:solidFill>
          <a:latin typeface="+mn-lt"/>
          <a:ea typeface="+mn-ea"/>
          <a:cs typeface="+mn-cs"/>
        </a:defRPr>
      </a:lvl1pPr>
      <a:lvl2pPr marL="741363" indent="-284163" algn="l" rtl="0" eaLnBrk="0" fontAlgn="base" hangingPunct="0">
        <a:lnSpc>
          <a:spcPct val="95000"/>
        </a:lnSpc>
        <a:spcBef>
          <a:spcPct val="15000"/>
        </a:spcBef>
        <a:spcAft>
          <a:spcPct val="0"/>
        </a:spcAft>
        <a:buClr>
          <a:srgbClr val="01673E"/>
        </a:buClr>
        <a:buFont typeface="Arial" charset="0"/>
        <a:buChar char="–"/>
        <a:defRPr sz="2400" b="1">
          <a:solidFill>
            <a:srgbClr val="000000"/>
          </a:solidFill>
          <a:latin typeface="+mn-lt"/>
        </a:defRPr>
      </a:lvl2pPr>
      <a:lvl3pPr marL="1141413" indent="-227013" algn="l" rtl="0" eaLnBrk="0" fontAlgn="base" hangingPunct="0">
        <a:lnSpc>
          <a:spcPct val="95000"/>
        </a:lnSpc>
        <a:spcBef>
          <a:spcPct val="5000"/>
        </a:spcBef>
        <a:spcAft>
          <a:spcPct val="0"/>
        </a:spcAft>
        <a:buClr>
          <a:srgbClr val="01673E"/>
        </a:buClr>
        <a:buFont typeface="Symbol" pitchFamily="18" charset="2"/>
        <a:buChar char="·"/>
        <a:defRPr sz="2000" b="1">
          <a:solidFill>
            <a:srgbClr val="000000"/>
          </a:solidFill>
          <a:latin typeface="+mn-lt"/>
        </a:defRPr>
      </a:lvl3pPr>
      <a:lvl4pPr marL="1598613" indent="-227013" algn="l" rtl="0" eaLnBrk="0" fontAlgn="base" hangingPunct="0">
        <a:lnSpc>
          <a:spcPct val="95000"/>
        </a:lnSpc>
        <a:spcBef>
          <a:spcPct val="0"/>
        </a:spcBef>
        <a:spcAft>
          <a:spcPct val="0"/>
        </a:spcAft>
        <a:buClr>
          <a:srgbClr val="01673E"/>
        </a:buClr>
        <a:buFont typeface="Arial" charset="0"/>
        <a:buChar char="–"/>
        <a:defRPr b="1">
          <a:solidFill>
            <a:srgbClr val="000000"/>
          </a:solidFill>
          <a:latin typeface="+mn-lt"/>
        </a:defRPr>
      </a:lvl4pPr>
      <a:lvl5pPr marL="2055813" indent="-227013" algn="l" rtl="0" eaLnBrk="0" fontAlgn="base" hangingPunct="0">
        <a:lnSpc>
          <a:spcPct val="95000"/>
        </a:lnSpc>
        <a:spcBef>
          <a:spcPct val="0"/>
        </a:spcBef>
        <a:spcAft>
          <a:spcPct val="0"/>
        </a:spcAft>
        <a:buClr>
          <a:srgbClr val="01673E"/>
        </a:buClr>
        <a:buFont typeface="Symbol" pitchFamily="18" charset="2"/>
        <a:buChar char="·"/>
        <a:defRPr b="1">
          <a:solidFill>
            <a:srgbClr val="000000"/>
          </a:solidFill>
          <a:latin typeface="+mn-lt"/>
        </a:defRPr>
      </a:lvl5pPr>
      <a:lvl6pPr marL="2514575" indent="-228597"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6pPr>
      <a:lvl7pPr marL="2971770" indent="-228597"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7pPr>
      <a:lvl8pPr marL="3428966" indent="-228597"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8pPr>
      <a:lvl9pPr marL="3886161" indent="-228597" algn="l" rtl="0" fontAlgn="base">
        <a:lnSpc>
          <a:spcPct val="95000"/>
        </a:lnSpc>
        <a:spcBef>
          <a:spcPct val="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cs typeface="Arial" charset="0"/>
              </a:defRPr>
            </a:lvl1pPr>
          </a:lstStyle>
          <a:p>
            <a:pPr>
              <a:defRPr/>
            </a:pPr>
            <a:fld id="{052D0DDD-F0E2-4026-B15C-0F973516EB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236" r:id="rId1"/>
    <p:sldLayoutId id="2147493235" r:id="rId2"/>
    <p:sldLayoutId id="2147493234" r:id="rId3"/>
    <p:sldLayoutId id="2147493233" r:id="rId4"/>
    <p:sldLayoutId id="2147493232" r:id="rId5"/>
    <p:sldLayoutId id="2147493231" r:id="rId6"/>
    <p:sldLayoutId id="2147493230" r:id="rId7"/>
    <p:sldLayoutId id="2147493229" r:id="rId8"/>
    <p:sldLayoutId id="2147493228" r:id="rId9"/>
    <p:sldLayoutId id="2147493227" r:id="rId10"/>
    <p:sldLayoutId id="2147493226"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6146" name="Rectangle 222"/>
          <p:cNvSpPr>
            <a:spLocks noGrp="1" noChangeArrowheads="1"/>
          </p:cNvSpPr>
          <p:nvPr>
            <p:ph type="body" idx="1"/>
          </p:nvPr>
        </p:nvSpPr>
        <p:spPr bwMode="auto">
          <a:xfrm>
            <a:off x="377825" y="1354138"/>
            <a:ext cx="828675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7" name="Rectangle 225"/>
          <p:cNvSpPr>
            <a:spLocks noGrp="1" noChangeArrowheads="1"/>
          </p:cNvSpPr>
          <p:nvPr>
            <p:ph type="title"/>
          </p:nvPr>
        </p:nvSpPr>
        <p:spPr bwMode="auto">
          <a:xfrm>
            <a:off x="368300" y="439738"/>
            <a:ext cx="8251825"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9979" name="Rectangle 235"/>
          <p:cNvSpPr>
            <a:spLocks noChangeArrowheads="1"/>
          </p:cNvSpPr>
          <p:nvPr/>
        </p:nvSpPr>
        <p:spPr bwMode="auto">
          <a:xfrm>
            <a:off x="0" y="6554788"/>
            <a:ext cx="2487613" cy="274637"/>
          </a:xfrm>
          <a:prstGeom prst="rect">
            <a:avLst/>
          </a:prstGeom>
          <a:noFill/>
          <a:ln w="9525" algn="ctr">
            <a:noFill/>
            <a:miter lim="800000"/>
            <a:headEnd/>
            <a:tailEnd/>
          </a:ln>
          <a:effectLst/>
        </p:spPr>
        <p:txBody>
          <a:bodyPr/>
          <a:lstStyle/>
          <a:p>
            <a:pPr marL="171450" indent="-171450">
              <a:lnSpc>
                <a:spcPct val="90000"/>
              </a:lnSpc>
              <a:defRPr/>
            </a:pPr>
            <a:fld id="{06C61F08-9786-4DD3-9573-E0DB6C84CDA8}" type="slidenum">
              <a:rPr lang="en-US" sz="900">
                <a:solidFill>
                  <a:srgbClr val="01673E"/>
                </a:solidFill>
                <a:latin typeface="Times New Roman" pitchFamily="18" charset="0"/>
                <a:cs typeface="Times New Roman" pitchFamily="18" charset="0"/>
              </a:rPr>
              <a:pPr marL="171450" indent="-171450">
                <a:lnSpc>
                  <a:spcPct val="90000"/>
                </a:lnSpc>
                <a:defRPr/>
              </a:pPr>
              <a:t>‹#›</a:t>
            </a:fld>
            <a:r>
              <a:rPr lang="en-US" sz="900">
                <a:solidFill>
                  <a:srgbClr val="01673E"/>
                </a:solidFill>
                <a:latin typeface="Times New Roman" pitchFamily="18" charset="0"/>
                <a:cs typeface="Times New Roman" pitchFamily="18" charset="0"/>
              </a:rPr>
              <a:t>	                       Managed by UT-Battelle</a:t>
            </a:r>
            <a:br>
              <a:rPr lang="en-US" sz="900">
                <a:solidFill>
                  <a:srgbClr val="01673E"/>
                </a:solidFill>
                <a:latin typeface="Times New Roman" pitchFamily="18" charset="0"/>
                <a:cs typeface="Times New Roman" pitchFamily="18" charset="0"/>
              </a:rPr>
            </a:br>
            <a:r>
              <a:rPr lang="en-US" sz="900">
                <a:solidFill>
                  <a:srgbClr val="01673E"/>
                </a:solidFill>
                <a:latin typeface="Times New Roman" pitchFamily="18" charset="0"/>
                <a:cs typeface="Times New Roman" pitchFamily="18" charset="0"/>
              </a:rPr>
              <a:t>                       for the Department of Energy</a:t>
            </a:r>
          </a:p>
        </p:txBody>
      </p:sp>
      <p:sp>
        <p:nvSpPr>
          <p:cNvPr id="160000" name="Rectangle 256"/>
          <p:cNvSpPr>
            <a:spLocks noGrp="1" noChangeArrowheads="1"/>
          </p:cNvSpPr>
          <p:nvPr>
            <p:ph type="ftr" sz="quarter" idx="3"/>
          </p:nvPr>
        </p:nvSpPr>
        <p:spPr bwMode="auto">
          <a:xfrm>
            <a:off x="2590800" y="6542088"/>
            <a:ext cx="4257675" cy="28733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90000"/>
              </a:lnSpc>
              <a:defRPr sz="1000">
                <a:solidFill>
                  <a:srgbClr val="01673E"/>
                </a:solidFill>
                <a:latin typeface="Times New Roman" pitchFamily="18" charset="0"/>
                <a:cs typeface="Times New Roman" pitchFamily="18" charset="0"/>
              </a:defRPr>
            </a:lvl1pPr>
          </a:lstStyle>
          <a:p>
            <a:pPr>
              <a:defRPr/>
            </a:pPr>
            <a:r>
              <a:rPr lang="en-US"/>
              <a:t>ORNL Environmental Sciences Division</a:t>
            </a:r>
            <a:br>
              <a:rPr lang="en-US"/>
            </a:br>
            <a:r>
              <a:rPr lang="en-US"/>
              <a:t>Center for Bioenergy Sustainability</a:t>
            </a:r>
          </a:p>
        </p:txBody>
      </p:sp>
      <p:sp>
        <p:nvSpPr>
          <p:cNvPr id="160005" name="Freeform 261"/>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pPr algn="ctr">
              <a:defRPr/>
            </a:pPr>
            <a:endParaRPr lang="en-US">
              <a:solidFill>
                <a:srgbClr val="000000"/>
              </a:solidFill>
            </a:endParaRPr>
          </a:p>
        </p:txBody>
      </p:sp>
      <p:pic>
        <p:nvPicPr>
          <p:cNvPr id="160006" name="Picture 262" descr="ORNL_leaf white"/>
          <p:cNvPicPr>
            <a:picLocks noChangeAspect="1" noChangeArrowheads="1"/>
          </p:cNvPicPr>
          <p:nvPr/>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pic>
        <p:nvPicPr>
          <p:cNvPr id="6152" name="Picture 263" descr="DOE logo"/>
          <p:cNvPicPr preferRelativeResize="0">
            <a:picLocks noChangeAspect="1" noChangeArrowheads="1"/>
          </p:cNvPicPr>
          <p:nvPr/>
        </p:nvPicPr>
        <p:blipFill>
          <a:blip r:embed="rId14" cstate="print"/>
          <a:srcRect/>
          <a:stretch>
            <a:fillRect/>
          </a:stretch>
        </p:blipFill>
        <p:spPr bwMode="auto">
          <a:xfrm>
            <a:off x="176213" y="6111875"/>
            <a:ext cx="717550"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247" r:id="rId1"/>
    <p:sldLayoutId id="2147493246" r:id="rId2"/>
    <p:sldLayoutId id="2147493245" r:id="rId3"/>
    <p:sldLayoutId id="2147493244" r:id="rId4"/>
    <p:sldLayoutId id="2147493243" r:id="rId5"/>
    <p:sldLayoutId id="2147493242" r:id="rId6"/>
    <p:sldLayoutId id="2147493241" r:id="rId7"/>
    <p:sldLayoutId id="2147493240" r:id="rId8"/>
    <p:sldLayoutId id="2147493239" r:id="rId9"/>
    <p:sldLayoutId id="2147493238" r:id="rId10"/>
    <p:sldLayoutId id="2147493237" r:id="rId11"/>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a:solidFill>
            <a:srgbClr val="00673E"/>
          </a:solidFill>
          <a:latin typeface="+mj-lt"/>
          <a:ea typeface="+mj-ea"/>
          <a:cs typeface="+mj-cs"/>
        </a:defRPr>
      </a:lvl1pPr>
      <a:lvl2pPr algn="l" rtl="0" eaLnBrk="0" fontAlgn="base" hangingPunct="0">
        <a:lnSpc>
          <a:spcPct val="85000"/>
        </a:lnSpc>
        <a:spcBef>
          <a:spcPct val="0"/>
        </a:spcBef>
        <a:spcAft>
          <a:spcPct val="0"/>
        </a:spcAft>
        <a:defRPr sz="3000">
          <a:solidFill>
            <a:srgbClr val="00673E"/>
          </a:solidFill>
          <a:latin typeface="Arial Black" pitchFamily="34" charset="0"/>
        </a:defRPr>
      </a:lvl2pPr>
      <a:lvl3pPr algn="l" rtl="0" eaLnBrk="0" fontAlgn="base" hangingPunct="0">
        <a:lnSpc>
          <a:spcPct val="85000"/>
        </a:lnSpc>
        <a:spcBef>
          <a:spcPct val="0"/>
        </a:spcBef>
        <a:spcAft>
          <a:spcPct val="0"/>
        </a:spcAft>
        <a:defRPr sz="3000">
          <a:solidFill>
            <a:srgbClr val="00673E"/>
          </a:solidFill>
          <a:latin typeface="Arial Black" pitchFamily="34" charset="0"/>
        </a:defRPr>
      </a:lvl3pPr>
      <a:lvl4pPr algn="l" rtl="0" eaLnBrk="0" fontAlgn="base" hangingPunct="0">
        <a:lnSpc>
          <a:spcPct val="85000"/>
        </a:lnSpc>
        <a:spcBef>
          <a:spcPct val="0"/>
        </a:spcBef>
        <a:spcAft>
          <a:spcPct val="0"/>
        </a:spcAft>
        <a:defRPr sz="3000">
          <a:solidFill>
            <a:srgbClr val="00673E"/>
          </a:solidFill>
          <a:latin typeface="Arial Black" pitchFamily="34" charset="0"/>
        </a:defRPr>
      </a:lvl4pPr>
      <a:lvl5pPr algn="l" rtl="0" eaLnBrk="0" fontAlgn="base" hangingPunct="0">
        <a:lnSpc>
          <a:spcPct val="85000"/>
        </a:lnSpc>
        <a:spcBef>
          <a:spcPct val="0"/>
        </a:spcBef>
        <a:spcAft>
          <a:spcPct val="0"/>
        </a:spcAft>
        <a:defRPr sz="3000">
          <a:solidFill>
            <a:srgbClr val="00673E"/>
          </a:solidFill>
          <a:latin typeface="Arial Black" pitchFamily="34" charset="0"/>
        </a:defRPr>
      </a:lvl5pPr>
      <a:lvl6pPr marL="457200" algn="l" rtl="0" eaLnBrk="0" fontAlgn="base" hangingPunct="0">
        <a:lnSpc>
          <a:spcPct val="85000"/>
        </a:lnSpc>
        <a:spcBef>
          <a:spcPct val="0"/>
        </a:spcBef>
        <a:spcAft>
          <a:spcPct val="0"/>
        </a:spcAft>
        <a:defRPr sz="3000">
          <a:solidFill>
            <a:srgbClr val="00673E"/>
          </a:solidFill>
          <a:latin typeface="Arial Black" pitchFamily="34" charset="0"/>
        </a:defRPr>
      </a:lvl6pPr>
      <a:lvl7pPr marL="914400" algn="l" rtl="0" eaLnBrk="0" fontAlgn="base" hangingPunct="0">
        <a:lnSpc>
          <a:spcPct val="85000"/>
        </a:lnSpc>
        <a:spcBef>
          <a:spcPct val="0"/>
        </a:spcBef>
        <a:spcAft>
          <a:spcPct val="0"/>
        </a:spcAft>
        <a:defRPr sz="3000">
          <a:solidFill>
            <a:srgbClr val="00673E"/>
          </a:solidFill>
          <a:latin typeface="Arial Black" pitchFamily="34" charset="0"/>
        </a:defRPr>
      </a:lvl7pPr>
      <a:lvl8pPr marL="1371600" algn="l" rtl="0" eaLnBrk="0" fontAlgn="base" hangingPunct="0">
        <a:lnSpc>
          <a:spcPct val="85000"/>
        </a:lnSpc>
        <a:spcBef>
          <a:spcPct val="0"/>
        </a:spcBef>
        <a:spcAft>
          <a:spcPct val="0"/>
        </a:spcAft>
        <a:defRPr sz="3000">
          <a:solidFill>
            <a:srgbClr val="00673E"/>
          </a:solidFill>
          <a:latin typeface="Arial Black" pitchFamily="34" charset="0"/>
        </a:defRPr>
      </a:lvl8pPr>
      <a:lvl9pPr marL="1828800" algn="l" rtl="0" eaLnBrk="0" fontAlgn="base" hangingPunct="0">
        <a:lnSpc>
          <a:spcPct val="85000"/>
        </a:lnSpc>
        <a:spcBef>
          <a:spcPct val="0"/>
        </a:spcBef>
        <a:spcAft>
          <a:spcPct val="0"/>
        </a:spcAft>
        <a:defRPr sz="3000">
          <a:solidFill>
            <a:srgbClr val="00673E"/>
          </a:solidFill>
          <a:latin typeface="Arial Black" pitchFamily="34" charset="0"/>
        </a:defRPr>
      </a:lvl9pPr>
    </p:titleStyle>
    <p:bodyStyle>
      <a:lvl1pPr marL="342900" indent="-342900" algn="l" rtl="0" eaLnBrk="0" fontAlgn="base" hangingPunct="0">
        <a:spcBef>
          <a:spcPct val="50000"/>
        </a:spcBef>
        <a:spcAft>
          <a:spcPct val="0"/>
        </a:spcAft>
        <a:buClr>
          <a:srgbClr val="01673E"/>
        </a:buClr>
        <a:buFont typeface="Symbol" pitchFamily="18" charset="2"/>
        <a:buChar char="·"/>
        <a:defRPr sz="2800" b="1">
          <a:solidFill>
            <a:srgbClr val="000000"/>
          </a:solidFill>
          <a:latin typeface="+mn-lt"/>
          <a:ea typeface="+mn-ea"/>
          <a:cs typeface="+mn-cs"/>
        </a:defRPr>
      </a:lvl1pPr>
      <a:lvl2pPr marL="742950" indent="-285750" algn="l" rtl="0" eaLnBrk="0" fontAlgn="base" hangingPunct="0">
        <a:spcBef>
          <a:spcPct val="25000"/>
        </a:spcBef>
        <a:spcAft>
          <a:spcPct val="0"/>
        </a:spcAft>
        <a:buClr>
          <a:srgbClr val="01673E"/>
        </a:buClr>
        <a:buFont typeface="Arial" charset="0"/>
        <a:buChar char="–"/>
        <a:defRPr sz="2400" b="1">
          <a:solidFill>
            <a:srgbClr val="000000"/>
          </a:solidFill>
          <a:latin typeface="+mn-lt"/>
        </a:defRPr>
      </a:lvl2pPr>
      <a:lvl3pPr marL="1143000" indent="-228600" algn="l" rtl="0" eaLnBrk="0" fontAlgn="base" hangingPunct="0">
        <a:spcBef>
          <a:spcPct val="25000"/>
        </a:spcBef>
        <a:spcAft>
          <a:spcPct val="0"/>
        </a:spcAft>
        <a:buClr>
          <a:srgbClr val="01673E"/>
        </a:buClr>
        <a:buFont typeface="Symbol" pitchFamily="18" charset="2"/>
        <a:buChar char="·"/>
        <a:defRPr sz="2000" b="1">
          <a:solidFill>
            <a:srgbClr val="000000"/>
          </a:solidFill>
          <a:latin typeface="+mn-lt"/>
        </a:defRPr>
      </a:lvl3pPr>
      <a:lvl4pPr marL="1600200" indent="-228600" algn="l" rtl="0" eaLnBrk="0" fontAlgn="base" hangingPunct="0">
        <a:spcBef>
          <a:spcPct val="20000"/>
        </a:spcBef>
        <a:spcAft>
          <a:spcPct val="0"/>
        </a:spcAft>
        <a:buClr>
          <a:srgbClr val="01673E"/>
        </a:buClr>
        <a:buFont typeface="Arial" charset="0"/>
        <a:buChar char="–"/>
        <a:defRPr b="1">
          <a:solidFill>
            <a:srgbClr val="000000"/>
          </a:solidFill>
          <a:latin typeface="+mn-lt"/>
        </a:defRPr>
      </a:lvl4pPr>
      <a:lvl5pPr marL="20574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5pPr>
      <a:lvl6pPr marL="25146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eaLnBrk="0" fontAlgn="base" hangingPunct="0">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389" name="Rectangle 5"/>
          <p:cNvSpPr>
            <a:spLocks noGrp="1" noChangeArrowheads="1"/>
          </p:cNvSpPr>
          <p:nvPr>
            <p:ph type="ftr" sz="quarter" idx="3"/>
          </p:nvPr>
        </p:nvSpPr>
        <p:spPr bwMode="auto">
          <a:xfrm>
            <a:off x="1524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ea typeface="+mn-ea"/>
                <a:cs typeface="+mn-cs"/>
              </a:defRPr>
            </a:lvl1pPr>
          </a:lstStyle>
          <a:p>
            <a:pPr>
              <a:defRPr/>
            </a:pPr>
            <a:r>
              <a:rPr lang="en-US"/>
              <a:t>2009 Feedstock Platform Review</a:t>
            </a:r>
          </a:p>
        </p:txBody>
      </p:sp>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7174"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400392" name="Rectangle 8"/>
          <p:cNvSpPr>
            <a:spLocks noGrp="1" noChangeArrowheads="1"/>
          </p:cNvSpPr>
          <p:nvPr>
            <p:ph type="sldNum" sz="quarter" idx="4"/>
          </p:nvPr>
        </p:nvSpPr>
        <p:spPr bwMode="auto">
          <a:xfrm>
            <a:off x="68580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ea typeface="+mn-ea"/>
                <a:cs typeface="+mn-cs"/>
              </a:defRPr>
            </a:lvl1pPr>
          </a:lstStyle>
          <a:p>
            <a:pPr>
              <a:defRPr/>
            </a:pPr>
            <a:fld id="{1F0150A7-0925-45EB-86B0-4672C2D88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258" r:id="rId1"/>
    <p:sldLayoutId id="2147493257" r:id="rId2"/>
    <p:sldLayoutId id="2147493256" r:id="rId3"/>
    <p:sldLayoutId id="2147493255" r:id="rId4"/>
    <p:sldLayoutId id="2147493254" r:id="rId5"/>
    <p:sldLayoutId id="2147493253" r:id="rId6"/>
    <p:sldLayoutId id="2147493252" r:id="rId7"/>
    <p:sldLayoutId id="2147493251" r:id="rId8"/>
    <p:sldLayoutId id="2147493250" r:id="rId9"/>
    <p:sldLayoutId id="2147493249" r:id="rId10"/>
    <p:sldLayoutId id="2147493248"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389" name="Rectangle 5"/>
          <p:cNvSpPr>
            <a:spLocks noGrp="1" noChangeArrowheads="1"/>
          </p:cNvSpPr>
          <p:nvPr>
            <p:ph type="ftr" sz="quarter" idx="3"/>
          </p:nvPr>
        </p:nvSpPr>
        <p:spPr bwMode="auto">
          <a:xfrm>
            <a:off x="1524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5F5F5F"/>
                </a:solidFill>
                <a:latin typeface="+mn-lt"/>
                <a:ea typeface="+mn-ea"/>
                <a:cs typeface="+mn-cs"/>
              </a:defRPr>
            </a:lvl1pPr>
          </a:lstStyle>
          <a:p>
            <a:pPr>
              <a:defRPr/>
            </a:pPr>
            <a:r>
              <a:rPr lang="en-US"/>
              <a:t>2009 Feedstock Platform Review</a:t>
            </a:r>
          </a:p>
        </p:txBody>
      </p:sp>
      <p:sp>
        <p:nvSpPr>
          <p:cNvPr id="400390" name="Freeform 6"/>
          <p:cNvSpPr>
            <a:spLocks noChangeArrowheads="1"/>
          </p:cNvSpPr>
          <p:nvPr/>
        </p:nvSpPr>
        <p:spPr bwMode="auto">
          <a:xfrm>
            <a:off x="323850" y="228600"/>
            <a:ext cx="8486775"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A8"/>
            </a:solidFill>
            <a:prstDash val="solid"/>
            <a:miter lim="800000"/>
            <a:headEnd/>
            <a:tailEnd/>
          </a:ln>
        </p:spPr>
        <p:txBody>
          <a:bodyPr/>
          <a:lstStyle/>
          <a:p>
            <a:pPr eaLnBrk="1" hangingPunct="1">
              <a:defRPr/>
            </a:pPr>
            <a:endParaRPr lang="fr-FR" b="1">
              <a:solidFill>
                <a:srgbClr val="000000"/>
              </a:solidFill>
              <a:latin typeface="Arial Narrow" pitchFamily="34" charset="0"/>
              <a:ea typeface="ＭＳ Ｐゴシック" pitchFamily="34" charset="-128"/>
            </a:endParaRPr>
          </a:p>
        </p:txBody>
      </p:sp>
      <p:pic>
        <p:nvPicPr>
          <p:cNvPr id="8198" name="Picture 7" descr="422004133921_DOEseal"/>
          <p:cNvPicPr>
            <a:picLocks noChangeAspect="1" noChangeArrowheads="1"/>
          </p:cNvPicPr>
          <p:nvPr/>
        </p:nvPicPr>
        <p:blipFill>
          <a:blip r:embed="rId13" cstate="print"/>
          <a:srcRect/>
          <a:stretch>
            <a:fillRect/>
          </a:stretch>
        </p:blipFill>
        <p:spPr bwMode="auto">
          <a:xfrm>
            <a:off x="8123238" y="304800"/>
            <a:ext cx="768350" cy="776288"/>
          </a:xfrm>
          <a:prstGeom prst="rect">
            <a:avLst/>
          </a:prstGeom>
          <a:noFill/>
          <a:ln w="9525">
            <a:noFill/>
            <a:miter lim="800000"/>
            <a:headEnd/>
            <a:tailEnd/>
          </a:ln>
        </p:spPr>
      </p:pic>
      <p:sp>
        <p:nvSpPr>
          <p:cNvPr id="400392" name="Rectangle 8"/>
          <p:cNvSpPr>
            <a:spLocks noGrp="1" noChangeArrowheads="1"/>
          </p:cNvSpPr>
          <p:nvPr>
            <p:ph type="sldNum" sz="quarter" idx="4"/>
          </p:nvPr>
        </p:nvSpPr>
        <p:spPr bwMode="auto">
          <a:xfrm>
            <a:off x="68580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5F5F5F"/>
                </a:solidFill>
                <a:latin typeface="+mn-lt"/>
                <a:ea typeface="+mn-ea"/>
                <a:cs typeface="+mn-cs"/>
              </a:defRPr>
            </a:lvl1pPr>
          </a:lstStyle>
          <a:p>
            <a:pPr>
              <a:defRPr/>
            </a:pPr>
            <a:fld id="{F5ED14F3-6115-4E58-9B8C-6B90637FA2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269" r:id="rId1"/>
    <p:sldLayoutId id="2147493268" r:id="rId2"/>
    <p:sldLayoutId id="2147493267" r:id="rId3"/>
    <p:sldLayoutId id="2147493266" r:id="rId4"/>
    <p:sldLayoutId id="2147493265" r:id="rId5"/>
    <p:sldLayoutId id="2147493264" r:id="rId6"/>
    <p:sldLayoutId id="2147493263" r:id="rId7"/>
    <p:sldLayoutId id="2147493262" r:id="rId8"/>
    <p:sldLayoutId id="2147493261" r:id="rId9"/>
    <p:sldLayoutId id="2147493260" r:id="rId10"/>
    <p:sldLayoutId id="2147493259" r:id="rId11"/>
  </p:sldLayoutIdLst>
  <p:transition>
    <p:fade thruBlk="1"/>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Font typeface="Wingdings" pitchFamily="2" charset="2"/>
        <a:buBlip>
          <a:blip r:embed="rId14"/>
        </a:buBlip>
        <a:defRPr sz="2400">
          <a:solidFill>
            <a:schemeClr val="tx1"/>
          </a:solidFill>
          <a:latin typeface="+mn-lt"/>
        </a:defRPr>
      </a:lvl2pPr>
      <a:lvl3pPr marL="1022350" indent="-350838" algn="l" rtl="0" eaLnBrk="0" fontAlgn="base" hangingPunct="0">
        <a:spcBef>
          <a:spcPct val="20000"/>
        </a:spcBef>
        <a:spcAft>
          <a:spcPct val="0"/>
        </a:spcAft>
        <a:buClr>
          <a:schemeClr val="accent1"/>
        </a:buClr>
        <a:buFont typeface="Wingdings" pitchFamily="2" charset="2"/>
        <a:buBlip>
          <a:blip r:embed="rId14"/>
        </a:buBlip>
        <a:defRPr sz="2000">
          <a:solidFill>
            <a:schemeClr val="tx1"/>
          </a:solidFill>
          <a:latin typeface="+mn-lt"/>
        </a:defRPr>
      </a:lvl3pPr>
      <a:lvl4pPr marL="1339850" indent="-315913" algn="l" rtl="0" eaLnBrk="0" fontAlgn="base" hangingPunct="0">
        <a:spcBef>
          <a:spcPct val="20000"/>
        </a:spcBef>
        <a:spcAft>
          <a:spcPct val="0"/>
        </a:spcAft>
        <a:buClr>
          <a:schemeClr val="accent2"/>
        </a:buClr>
        <a:buFont typeface="Wingdings" pitchFamily="2" charset="2"/>
        <a:buBlip>
          <a:blip r:embed="rId14"/>
        </a:buBlip>
        <a:defRPr>
          <a:solidFill>
            <a:schemeClr val="tx1"/>
          </a:solidFill>
          <a:latin typeface="+mn-lt"/>
        </a:defRPr>
      </a:lvl4pPr>
      <a:lvl5pPr marL="16811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1383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5955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0527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509963" indent="-339725" algn="l" rtl="0" eaLnBrk="0" fontAlgn="base" hangingPunct="0">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flipH="1">
            <a:off x="228600" y="6405563"/>
            <a:ext cx="2819400" cy="304800"/>
          </a:xfrm>
          <a:prstGeom prst="rect">
            <a:avLst/>
          </a:prstGeom>
          <a:noFill/>
          <a:ln w="9525">
            <a:noFill/>
            <a:miter lim="800000"/>
            <a:headEnd/>
            <a:tailEnd/>
          </a:ln>
          <a:effectLst/>
        </p:spPr>
        <p:txBody>
          <a:bodyPr lIns="0" tIns="0" rIns="0" bIns="0"/>
          <a:lstStyle/>
          <a:p>
            <a:pPr defTabSz="173038" eaLnBrk="1" hangingPunct="1">
              <a:lnSpc>
                <a:spcPct val="90000"/>
              </a:lnSpc>
              <a:tabLst>
                <a:tab pos="230188" algn="l"/>
              </a:tabLst>
              <a:defRPr/>
            </a:pPr>
            <a:fld id="{B96A815A-99C2-4AFA-8F65-B9BACBDE1DDA}" type="slidenum">
              <a:rPr lang="en-US" sz="900">
                <a:solidFill>
                  <a:schemeClr val="bg1">
                    <a:lumMod val="75000"/>
                  </a:schemeClr>
                </a:solidFill>
                <a:latin typeface="Times New Roman" pitchFamily="18" charset="0"/>
                <a:cs typeface="Times New Roman" pitchFamily="18" charset="0"/>
              </a:rPr>
              <a:pPr defTabSz="173038" eaLnBrk="1" hangingPunct="1">
                <a:lnSpc>
                  <a:spcPct val="90000"/>
                </a:lnSpc>
                <a:tabLst>
                  <a:tab pos="230188" algn="l"/>
                </a:tabLst>
                <a:defRPr/>
              </a:pPr>
              <a:t>‹#›</a:t>
            </a:fld>
            <a:r>
              <a:rPr lang="en-US" sz="900" dirty="0">
                <a:solidFill>
                  <a:schemeClr val="bg1">
                    <a:lumMod val="75000"/>
                  </a:schemeClr>
                </a:solidFill>
                <a:latin typeface="Times New Roman" pitchFamily="18" charset="0"/>
                <a:cs typeface="Times New Roman" pitchFamily="18" charset="0"/>
              </a:rPr>
              <a:t>	Managed by UT-Battelle</a:t>
            </a:r>
            <a:br>
              <a:rPr lang="en-US" sz="900" dirty="0">
                <a:solidFill>
                  <a:schemeClr val="bg1">
                    <a:lumMod val="75000"/>
                  </a:schemeClr>
                </a:solidFill>
                <a:latin typeface="Times New Roman" pitchFamily="18" charset="0"/>
                <a:cs typeface="Times New Roman" pitchFamily="18" charset="0"/>
              </a:rPr>
            </a:br>
            <a:r>
              <a:rPr lang="en-US" sz="900" dirty="0">
                <a:solidFill>
                  <a:schemeClr val="bg1">
                    <a:lumMod val="75000"/>
                  </a:schemeClr>
                </a:solidFill>
                <a:latin typeface="Times New Roman" pitchFamily="18" charset="0"/>
                <a:cs typeface="Times New Roman" pitchFamily="18" charset="0"/>
              </a:rPr>
              <a:t>	for the U.S. Department of Energy</a:t>
            </a:r>
          </a:p>
        </p:txBody>
      </p:sp>
      <p:pic>
        <p:nvPicPr>
          <p:cNvPr id="9219" name="Content Placeholder 10" descr="ORNL emboss_2.png"/>
          <p:cNvPicPr>
            <a:picLocks noChangeAspect="1"/>
          </p:cNvPicPr>
          <p:nvPr/>
        </p:nvPicPr>
        <p:blipFill>
          <a:blip r:embed="rId13" cstate="print"/>
          <a:srcRect/>
          <a:stretch>
            <a:fillRect/>
          </a:stretch>
        </p:blipFill>
        <p:spPr bwMode="auto">
          <a:xfrm>
            <a:off x="8077200" y="6216650"/>
            <a:ext cx="890588" cy="457200"/>
          </a:xfrm>
          <a:prstGeom prst="rect">
            <a:avLst/>
          </a:prstGeom>
          <a:noFill/>
          <a:ln w="9525">
            <a:noFill/>
            <a:miter lim="800000"/>
            <a:headEnd/>
            <a:tailEnd/>
          </a:ln>
        </p:spPr>
      </p:pic>
      <p:sp>
        <p:nvSpPr>
          <p:cNvPr id="9220" name="Title Placeholder 1"/>
          <p:cNvSpPr>
            <a:spLocks noGrp="1"/>
          </p:cNvSpPr>
          <p:nvPr>
            <p:ph type="title"/>
          </p:nvPr>
        </p:nvSpPr>
        <p:spPr bwMode="auto">
          <a:xfrm>
            <a:off x="111125" y="177800"/>
            <a:ext cx="82296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9221" name="Text Placeholder 2"/>
          <p:cNvSpPr>
            <a:spLocks noGrp="1"/>
          </p:cNvSpPr>
          <p:nvPr>
            <p:ph type="body" idx="1"/>
          </p:nvPr>
        </p:nvSpPr>
        <p:spPr bwMode="auto">
          <a:xfrm>
            <a:off x="111125" y="1344613"/>
            <a:ext cx="8229600" cy="200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93280" r:id="rId1"/>
    <p:sldLayoutId id="2147493279" r:id="rId2"/>
    <p:sldLayoutId id="2147493278" r:id="rId3"/>
    <p:sldLayoutId id="2147493277" r:id="rId4"/>
    <p:sldLayoutId id="2147493276" r:id="rId5"/>
    <p:sldLayoutId id="2147493275" r:id="rId6"/>
    <p:sldLayoutId id="2147493274" r:id="rId7"/>
    <p:sldLayoutId id="2147493273" r:id="rId8"/>
    <p:sldLayoutId id="2147493272" r:id="rId9"/>
    <p:sldLayoutId id="2147493271" r:id="rId10"/>
    <p:sldLayoutId id="2147493270" r:id="rId11"/>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notesSlide" Target="../notesSlides/notesSlide1.xml"/><Relationship Id="rId3"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3"/>
          <p:cNvSpPr>
            <a:spLocks noGrp="1"/>
          </p:cNvSpPr>
          <p:nvPr>
            <p:ph type="subTitle" idx="1"/>
          </p:nvPr>
        </p:nvSpPr>
        <p:spPr>
          <a:xfrm>
            <a:off x="547688" y="4521200"/>
            <a:ext cx="4052887" cy="614363"/>
          </a:xfrm>
          <a:noFill/>
        </p:spPr>
        <p:txBody>
          <a:bodyPr lIns="0" tIns="0" rIns="0" bIns="0"/>
          <a:lstStyle/>
          <a:p>
            <a:pPr>
              <a:lnSpc>
                <a:spcPct val="100000"/>
              </a:lnSpc>
              <a:spcBef>
                <a:spcPct val="0"/>
              </a:spcBef>
            </a:pPr>
            <a:r>
              <a:rPr lang="en-US" sz="2000" smtClean="0">
                <a:latin typeface="Calibri" pitchFamily="34" charset="0"/>
              </a:rPr>
              <a:t>‘Debo Oladosu and Keith Kline</a:t>
            </a:r>
          </a:p>
          <a:p>
            <a:pPr>
              <a:lnSpc>
                <a:spcPct val="100000"/>
              </a:lnSpc>
              <a:spcBef>
                <a:spcPct val="0"/>
              </a:spcBef>
            </a:pPr>
            <a:r>
              <a:rPr lang="en-US" sz="2000" smtClean="0">
                <a:latin typeface="Calibri" pitchFamily="34" charset="0"/>
              </a:rPr>
              <a:t>October 6, 2010</a:t>
            </a:r>
          </a:p>
        </p:txBody>
      </p:sp>
      <p:sp>
        <p:nvSpPr>
          <p:cNvPr id="61443" name="Rectangle 2"/>
          <p:cNvSpPr>
            <a:spLocks noGrp="1"/>
          </p:cNvSpPr>
          <p:nvPr>
            <p:ph type="ctrTitle"/>
          </p:nvPr>
        </p:nvSpPr>
        <p:spPr>
          <a:xfrm>
            <a:off x="260350" y="430213"/>
            <a:ext cx="8613775" cy="836612"/>
          </a:xfrm>
          <a:solidFill>
            <a:srgbClr val="FFFFFF"/>
          </a:solidFill>
        </p:spPr>
        <p:txBody>
          <a:bodyPr lIns="0" tIns="0" rIns="0" bIns="0"/>
          <a:lstStyle/>
          <a:p>
            <a:r>
              <a:rPr lang="en-US" sz="3200" b="1" smtClean="0">
                <a:latin typeface="Calibri" pitchFamily="34" charset="0"/>
              </a:rPr>
              <a:t>Decomposition Analysis of U.S. Corn Use for Ethanol Production from 2001-2008</a:t>
            </a:r>
          </a:p>
        </p:txBody>
      </p:sp>
      <p:sp>
        <p:nvSpPr>
          <p:cNvPr id="61444" name="Rectangle 4"/>
          <p:cNvSpPr>
            <a:spLocks noChangeArrowheads="1"/>
          </p:cNvSpPr>
          <p:nvPr/>
        </p:nvSpPr>
        <p:spPr bwMode="auto">
          <a:xfrm>
            <a:off x="466725" y="5548313"/>
            <a:ext cx="8302625" cy="554037"/>
          </a:xfrm>
          <a:prstGeom prst="rect">
            <a:avLst/>
          </a:prstGeom>
          <a:solidFill>
            <a:schemeClr val="bg1"/>
          </a:solidFill>
          <a:ln w="9525">
            <a:noFill/>
            <a:miter lim="800000"/>
            <a:headEnd/>
            <a:tailEnd/>
          </a:ln>
        </p:spPr>
        <p:txBody>
          <a:bodyPr lIns="0" tIns="0" rIns="0" bIns="0">
            <a:spAutoFit/>
          </a:bodyPr>
          <a:lstStyle/>
          <a:p>
            <a:r>
              <a:rPr lang="en-US" sz="1200">
                <a:latin typeface="Calibri" pitchFamily="34" charset="0"/>
              </a:rPr>
              <a:t>*This research was supported by the U.S. Department of Energy (DOE) under the Office of the Biomass Program and performed at Oak Ridge National Laboratory (ORNL). Oak Ridge National Laboratory is managed by the UT-Battelle, LLC, for DOE under contract DE-AC05-00OR22725. The views in this presentation are those of the authors, who are also responsible for any errors or omissions. </a:t>
            </a:r>
          </a:p>
        </p:txBody>
      </p:sp>
      <p:sp>
        <p:nvSpPr>
          <p:cNvPr id="5" name="TextBox 4"/>
          <p:cNvSpPr txBox="1"/>
          <p:nvPr/>
        </p:nvSpPr>
        <p:spPr>
          <a:xfrm>
            <a:off x="314325" y="1768475"/>
            <a:ext cx="4521200" cy="2462213"/>
          </a:xfrm>
          <a:prstGeom prst="rect">
            <a:avLst/>
          </a:prstGeom>
          <a:noFill/>
        </p:spPr>
        <p:txBody>
          <a:bodyPr>
            <a:spAutoFit/>
          </a:bodyPr>
          <a:lstStyle/>
          <a:p>
            <a:pPr algn="ctr">
              <a:defRPr/>
            </a:pPr>
            <a:r>
              <a:rPr lang="en-US" sz="2200" b="1" kern="0" dirty="0">
                <a:solidFill>
                  <a:srgbClr val="006C3A"/>
                </a:solidFill>
                <a:latin typeface="Calibri" pitchFamily="34" charset="0"/>
                <a:ea typeface="+mj-ea"/>
                <a:cs typeface="+mj-cs"/>
              </a:rPr>
              <a:t>California Air Resources Board (CARB) Low Carbon Fuel Standard Expert Workgroup Meeting</a:t>
            </a:r>
            <a:br>
              <a:rPr lang="en-US" sz="2200" b="1" kern="0" dirty="0">
                <a:solidFill>
                  <a:srgbClr val="006C3A"/>
                </a:solidFill>
                <a:latin typeface="Calibri" pitchFamily="34" charset="0"/>
                <a:ea typeface="+mj-ea"/>
                <a:cs typeface="+mj-cs"/>
              </a:rPr>
            </a:br>
            <a:r>
              <a:rPr lang="en-US" sz="2200" b="1" kern="0" dirty="0">
                <a:solidFill>
                  <a:srgbClr val="006C3A"/>
                </a:solidFill>
                <a:latin typeface="Calibri" pitchFamily="34" charset="0"/>
                <a:ea typeface="+mj-ea"/>
                <a:cs typeface="+mj-cs"/>
              </a:rPr>
              <a:t>Sacramento, CA</a:t>
            </a:r>
            <a:br>
              <a:rPr lang="en-US" sz="2200" b="1" kern="0" dirty="0">
                <a:solidFill>
                  <a:srgbClr val="006C3A"/>
                </a:solidFill>
                <a:latin typeface="Calibri" pitchFamily="34" charset="0"/>
                <a:ea typeface="+mj-ea"/>
                <a:cs typeface="+mj-cs"/>
              </a:rPr>
            </a:br>
            <a:r>
              <a:rPr lang="en-US" sz="2200" b="1" kern="0" dirty="0">
                <a:solidFill>
                  <a:srgbClr val="006C3A"/>
                </a:solidFill>
                <a:latin typeface="Calibri" pitchFamily="34" charset="0"/>
                <a:ea typeface="+mj-ea"/>
                <a:cs typeface="+mj-cs"/>
              </a:rPr>
              <a:t>October 14-15, 2010</a:t>
            </a:r>
          </a:p>
          <a:p>
            <a:pPr algn="ctr">
              <a:defRPr/>
            </a:pPr>
            <a:endParaRPr lang="en-US" sz="2200" b="1" kern="0" dirty="0">
              <a:solidFill>
                <a:srgbClr val="006C3A"/>
              </a:solidFill>
              <a:latin typeface="Calibri" pitchFamily="34" charset="0"/>
              <a:ea typeface="+mj-ea"/>
              <a:cs typeface="+mj-cs"/>
            </a:endParaRPr>
          </a:p>
          <a:p>
            <a:pPr algn="ctr">
              <a:defRPr/>
            </a:pPr>
            <a:r>
              <a:rPr lang="en-US" sz="2200" b="1" kern="0" dirty="0">
                <a:solidFill>
                  <a:srgbClr val="006C3A"/>
                </a:solidFill>
                <a:latin typeface="Calibri" pitchFamily="34" charset="0"/>
                <a:ea typeface="+mj-ea"/>
                <a:cs typeface="+mj-cs"/>
              </a:rPr>
              <a:t>Summary - Recommendations</a:t>
            </a:r>
            <a:endParaRPr lang="en-US" sz="2200" dirty="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28"/>
          <p:cNvSpPr>
            <a:spLocks noChangeArrowheads="1"/>
          </p:cNvSpPr>
          <p:nvPr/>
        </p:nvSpPr>
        <p:spPr bwMode="auto">
          <a:xfrm>
            <a:off x="488950" y="1139825"/>
            <a:ext cx="3668713" cy="5248275"/>
          </a:xfrm>
          <a:prstGeom prst="rect">
            <a:avLst/>
          </a:prstGeom>
          <a:noFill/>
          <a:ln w="9525" algn="ctr">
            <a:solidFill>
              <a:schemeClr val="tx1"/>
            </a:solidFill>
            <a:round/>
            <a:headEnd/>
            <a:tailEnd/>
          </a:ln>
        </p:spPr>
        <p:txBody>
          <a:bodyPr/>
          <a:lstStyle/>
          <a:p>
            <a:endParaRPr lang="en-US">
              <a:solidFill>
                <a:srgbClr val="000000"/>
              </a:solidFill>
            </a:endParaRPr>
          </a:p>
        </p:txBody>
      </p:sp>
      <p:sp>
        <p:nvSpPr>
          <p:cNvPr id="62467" name="Rectangle 2"/>
          <p:cNvSpPr>
            <a:spLocks noGrp="1"/>
          </p:cNvSpPr>
          <p:nvPr>
            <p:ph type="title" idx="4294967295"/>
          </p:nvPr>
        </p:nvSpPr>
        <p:spPr>
          <a:xfrm>
            <a:off x="265113" y="195263"/>
            <a:ext cx="8632825" cy="828675"/>
          </a:xfrm>
        </p:spPr>
        <p:txBody>
          <a:bodyPr lIns="0" tIns="0" rIns="0" bIns="0"/>
          <a:lstStyle/>
          <a:p>
            <a:r>
              <a:rPr lang="en-US" sz="3200" b="1" smtClean="0">
                <a:latin typeface="Calibri" pitchFamily="34" charset="0"/>
              </a:rPr>
              <a:t>Decomposition Analysis of Empirical Corn Use for Ethanol Data with LMDI I: Linkages in the Chain </a:t>
            </a:r>
          </a:p>
        </p:txBody>
      </p:sp>
      <p:grpSp>
        <p:nvGrpSpPr>
          <p:cNvPr id="62468" name="Group 116"/>
          <p:cNvGrpSpPr>
            <a:grpSpLocks/>
          </p:cNvGrpSpPr>
          <p:nvPr/>
        </p:nvGrpSpPr>
        <p:grpSpPr bwMode="auto">
          <a:xfrm>
            <a:off x="782638" y="1833563"/>
            <a:ext cx="3081337" cy="4213225"/>
            <a:chOff x="293509" y="1642534"/>
            <a:chExt cx="3081871" cy="4213619"/>
          </a:xfrm>
        </p:grpSpPr>
        <p:sp>
          <p:nvSpPr>
            <p:cNvPr id="12" name="TextBox 11"/>
            <p:cNvSpPr txBox="1"/>
            <p:nvPr/>
          </p:nvSpPr>
          <p:spPr>
            <a:xfrm>
              <a:off x="756354" y="1648178"/>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Corn Production</a:t>
              </a:r>
            </a:p>
          </p:txBody>
        </p:sp>
        <p:sp>
          <p:nvSpPr>
            <p:cNvPr id="13" name="TextBox 12"/>
            <p:cNvSpPr txBox="1"/>
            <p:nvPr/>
          </p:nvSpPr>
          <p:spPr>
            <a:xfrm>
              <a:off x="2184398" y="1642534"/>
              <a:ext cx="795869"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Corn Stocks</a:t>
              </a:r>
            </a:p>
          </p:txBody>
        </p:sp>
        <p:sp>
          <p:nvSpPr>
            <p:cNvPr id="15" name="TextBox 14"/>
            <p:cNvSpPr txBox="1"/>
            <p:nvPr/>
          </p:nvSpPr>
          <p:spPr>
            <a:xfrm>
              <a:off x="1461909" y="2455334"/>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Total Corn Supply</a:t>
              </a:r>
            </a:p>
          </p:txBody>
        </p:sp>
        <p:sp>
          <p:nvSpPr>
            <p:cNvPr id="16" name="TextBox 15"/>
            <p:cNvSpPr txBox="1"/>
            <p:nvPr/>
          </p:nvSpPr>
          <p:spPr>
            <a:xfrm>
              <a:off x="1467555" y="3262493"/>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Domestic Corn Uses</a:t>
              </a:r>
            </a:p>
          </p:txBody>
        </p:sp>
        <p:sp>
          <p:nvSpPr>
            <p:cNvPr id="17" name="TextBox 16"/>
            <p:cNvSpPr txBox="1"/>
            <p:nvPr/>
          </p:nvSpPr>
          <p:spPr>
            <a:xfrm>
              <a:off x="293509" y="3262491"/>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Net Corn Exports</a:t>
              </a:r>
            </a:p>
          </p:txBody>
        </p:sp>
        <p:sp>
          <p:nvSpPr>
            <p:cNvPr id="18" name="TextBox 17"/>
            <p:cNvSpPr txBox="1"/>
            <p:nvPr/>
          </p:nvSpPr>
          <p:spPr>
            <a:xfrm>
              <a:off x="869247" y="4205115"/>
              <a:ext cx="1230489" cy="64639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Food, Fuel, Seed and Industrial Uses</a:t>
              </a:r>
            </a:p>
          </p:txBody>
        </p:sp>
        <p:sp>
          <p:nvSpPr>
            <p:cNvPr id="19" name="TextBox 18"/>
            <p:cNvSpPr txBox="1"/>
            <p:nvPr/>
          </p:nvSpPr>
          <p:spPr>
            <a:xfrm>
              <a:off x="2257779" y="4222048"/>
              <a:ext cx="1117601" cy="430931"/>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Feed and Residual Uses</a:t>
              </a:r>
            </a:p>
          </p:txBody>
        </p:sp>
        <p:sp>
          <p:nvSpPr>
            <p:cNvPr id="20" name="TextBox 19"/>
            <p:cNvSpPr txBox="1"/>
            <p:nvPr/>
          </p:nvSpPr>
          <p:spPr>
            <a:xfrm>
              <a:off x="333019" y="5209822"/>
              <a:ext cx="1117601" cy="646331"/>
            </a:xfrm>
            <a:prstGeom prst="rect">
              <a:avLst/>
            </a:prstGeom>
            <a:solidFill>
              <a:srgbClr val="FF0000"/>
            </a:solidFill>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Corn Use for Ethanol Production</a:t>
              </a:r>
            </a:p>
          </p:txBody>
        </p:sp>
        <p:sp>
          <p:nvSpPr>
            <p:cNvPr id="21" name="TextBox 20"/>
            <p:cNvSpPr txBox="1"/>
            <p:nvPr/>
          </p:nvSpPr>
          <p:spPr>
            <a:xfrm>
              <a:off x="1857019" y="5209822"/>
              <a:ext cx="1382892" cy="430931"/>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Other Food, Seed and Industrial Use</a:t>
              </a:r>
            </a:p>
          </p:txBody>
        </p:sp>
        <p:cxnSp>
          <p:nvCxnSpPr>
            <p:cNvPr id="62543" name="Straight Arrow Connector 22"/>
            <p:cNvCxnSpPr>
              <a:cxnSpLocks noChangeShapeType="1"/>
            </p:cNvCxnSpPr>
            <p:nvPr/>
          </p:nvCxnSpPr>
          <p:spPr bwMode="auto">
            <a:xfrm rot="16200000" flipH="1">
              <a:off x="1479798" y="1914421"/>
              <a:ext cx="376269" cy="705555"/>
            </a:xfrm>
            <a:prstGeom prst="straightConnector1">
              <a:avLst/>
            </a:prstGeom>
            <a:noFill/>
            <a:ln w="19050" algn="ctr">
              <a:solidFill>
                <a:srgbClr val="FF0000"/>
              </a:solidFill>
              <a:round/>
              <a:headEnd/>
              <a:tailEnd type="triangle" w="med" len="med"/>
            </a:ln>
          </p:spPr>
        </p:cxnSp>
        <p:cxnSp>
          <p:nvCxnSpPr>
            <p:cNvPr id="62544" name="Straight Arrow Connector 24"/>
            <p:cNvCxnSpPr>
              <a:cxnSpLocks noChangeShapeType="1"/>
            </p:cNvCxnSpPr>
            <p:nvPr/>
          </p:nvCxnSpPr>
          <p:spPr bwMode="auto">
            <a:xfrm rot="5400000">
              <a:off x="2110566" y="1983566"/>
              <a:ext cx="381913" cy="561623"/>
            </a:xfrm>
            <a:prstGeom prst="straightConnector1">
              <a:avLst/>
            </a:prstGeom>
            <a:noFill/>
            <a:ln w="19050" algn="ctr">
              <a:solidFill>
                <a:schemeClr val="tx1"/>
              </a:solidFill>
              <a:round/>
              <a:headEnd/>
              <a:tailEnd type="triangle" w="med" len="med"/>
            </a:ln>
          </p:spPr>
        </p:cxnSp>
        <p:cxnSp>
          <p:nvCxnSpPr>
            <p:cNvPr id="62545" name="Straight Arrow Connector 26"/>
            <p:cNvCxnSpPr>
              <a:cxnSpLocks noChangeShapeType="1"/>
            </p:cNvCxnSpPr>
            <p:nvPr/>
          </p:nvCxnSpPr>
          <p:spPr bwMode="auto">
            <a:xfrm rot="16200000" flipH="1">
              <a:off x="1835397" y="3071534"/>
              <a:ext cx="376272" cy="5646"/>
            </a:xfrm>
            <a:prstGeom prst="straightConnector1">
              <a:avLst/>
            </a:prstGeom>
            <a:noFill/>
            <a:ln w="19050" algn="ctr">
              <a:solidFill>
                <a:srgbClr val="FF0000"/>
              </a:solidFill>
              <a:round/>
              <a:headEnd/>
              <a:tailEnd type="triangle" w="med" len="med"/>
            </a:ln>
          </p:spPr>
        </p:cxnSp>
        <p:cxnSp>
          <p:nvCxnSpPr>
            <p:cNvPr id="62546" name="Straight Arrow Connector 28"/>
            <p:cNvCxnSpPr>
              <a:cxnSpLocks noChangeShapeType="1"/>
            </p:cNvCxnSpPr>
            <p:nvPr/>
          </p:nvCxnSpPr>
          <p:spPr bwMode="auto">
            <a:xfrm rot="5400000">
              <a:off x="1248375" y="2490156"/>
              <a:ext cx="376270" cy="1168400"/>
            </a:xfrm>
            <a:prstGeom prst="straightConnector1">
              <a:avLst/>
            </a:prstGeom>
            <a:noFill/>
            <a:ln w="19050" algn="ctr">
              <a:solidFill>
                <a:schemeClr val="tx1"/>
              </a:solidFill>
              <a:round/>
              <a:headEnd/>
              <a:tailEnd type="triangle" w="med" len="med"/>
            </a:ln>
          </p:spPr>
        </p:cxnSp>
        <p:cxnSp>
          <p:nvCxnSpPr>
            <p:cNvPr id="62547" name="Straight Arrow Connector 30"/>
            <p:cNvCxnSpPr>
              <a:cxnSpLocks noChangeShapeType="1"/>
            </p:cNvCxnSpPr>
            <p:nvPr/>
          </p:nvCxnSpPr>
          <p:spPr bwMode="auto">
            <a:xfrm rot="5400000">
              <a:off x="1499557" y="3678315"/>
              <a:ext cx="511735" cy="541865"/>
            </a:xfrm>
            <a:prstGeom prst="straightConnector1">
              <a:avLst/>
            </a:prstGeom>
            <a:noFill/>
            <a:ln w="19050" algn="ctr">
              <a:solidFill>
                <a:srgbClr val="FF0000"/>
              </a:solidFill>
              <a:round/>
              <a:headEnd/>
              <a:tailEnd type="triangle" w="med" len="med"/>
            </a:ln>
          </p:spPr>
        </p:cxnSp>
        <p:cxnSp>
          <p:nvCxnSpPr>
            <p:cNvPr id="62548" name="Straight Arrow Connector 37"/>
            <p:cNvCxnSpPr>
              <a:cxnSpLocks noChangeShapeType="1"/>
            </p:cNvCxnSpPr>
            <p:nvPr/>
          </p:nvCxnSpPr>
          <p:spPr bwMode="auto">
            <a:xfrm rot="16200000" flipH="1">
              <a:off x="2157133" y="3562602"/>
              <a:ext cx="528668" cy="790223"/>
            </a:xfrm>
            <a:prstGeom prst="straightConnector1">
              <a:avLst/>
            </a:prstGeom>
            <a:noFill/>
            <a:ln w="19050" algn="ctr">
              <a:solidFill>
                <a:schemeClr val="tx1"/>
              </a:solidFill>
              <a:round/>
              <a:headEnd/>
              <a:tailEnd type="triangle" w="med" len="med"/>
            </a:ln>
          </p:spPr>
        </p:cxnSp>
        <p:cxnSp>
          <p:nvCxnSpPr>
            <p:cNvPr id="62549" name="Straight Arrow Connector 45"/>
            <p:cNvCxnSpPr>
              <a:cxnSpLocks noChangeShapeType="1"/>
            </p:cNvCxnSpPr>
            <p:nvPr/>
          </p:nvCxnSpPr>
          <p:spPr bwMode="auto">
            <a:xfrm rot="5400000">
              <a:off x="1008968" y="4734299"/>
              <a:ext cx="358376" cy="592671"/>
            </a:xfrm>
            <a:prstGeom prst="straightConnector1">
              <a:avLst/>
            </a:prstGeom>
            <a:noFill/>
            <a:ln w="19050" algn="ctr">
              <a:solidFill>
                <a:srgbClr val="FF0000"/>
              </a:solidFill>
              <a:round/>
              <a:headEnd/>
              <a:tailEnd type="triangle" w="med" len="med"/>
            </a:ln>
          </p:spPr>
        </p:cxnSp>
        <p:cxnSp>
          <p:nvCxnSpPr>
            <p:cNvPr id="62550" name="Straight Arrow Connector 47"/>
            <p:cNvCxnSpPr>
              <a:cxnSpLocks noChangeShapeType="1"/>
            </p:cNvCxnSpPr>
            <p:nvPr/>
          </p:nvCxnSpPr>
          <p:spPr bwMode="auto">
            <a:xfrm rot="16200000" flipH="1">
              <a:off x="1837290" y="4498647"/>
              <a:ext cx="358377" cy="1063974"/>
            </a:xfrm>
            <a:prstGeom prst="straightConnector1">
              <a:avLst/>
            </a:prstGeom>
            <a:noFill/>
            <a:ln w="19050" algn="ctr">
              <a:solidFill>
                <a:schemeClr val="tx1"/>
              </a:solidFill>
              <a:round/>
              <a:headEnd/>
              <a:tailEnd type="triangle" w="med" len="med"/>
            </a:ln>
          </p:spPr>
        </p:cxnSp>
      </p:grpSp>
      <p:grpSp>
        <p:nvGrpSpPr>
          <p:cNvPr id="62469" name="Group 117"/>
          <p:cNvGrpSpPr>
            <a:grpSpLocks/>
          </p:cNvGrpSpPr>
          <p:nvPr/>
        </p:nvGrpSpPr>
        <p:grpSpPr bwMode="auto">
          <a:xfrm>
            <a:off x="4705350" y="1536700"/>
            <a:ext cx="4017963" cy="4640263"/>
            <a:chOff x="4250267" y="1549063"/>
            <a:chExt cx="4017264" cy="4639056"/>
          </a:xfrm>
        </p:grpSpPr>
        <p:sp>
          <p:nvSpPr>
            <p:cNvPr id="51" name="TextBox 50"/>
            <p:cNvSpPr txBox="1"/>
            <p:nvPr/>
          </p:nvSpPr>
          <p:spPr>
            <a:xfrm>
              <a:off x="4927598" y="2331157"/>
              <a:ext cx="1117601" cy="646331"/>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Other Crops Land</a:t>
              </a:r>
            </a:p>
          </p:txBody>
        </p:sp>
        <p:sp>
          <p:nvSpPr>
            <p:cNvPr id="52" name="TextBox 51"/>
            <p:cNvSpPr txBox="1"/>
            <p:nvPr/>
          </p:nvSpPr>
          <p:spPr>
            <a:xfrm>
              <a:off x="6310490" y="2325513"/>
              <a:ext cx="1083732" cy="646331"/>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Grain &amp; Oil Seeds Land</a:t>
              </a:r>
            </a:p>
          </p:txBody>
        </p:sp>
        <p:sp>
          <p:nvSpPr>
            <p:cNvPr id="53" name="TextBox 52"/>
            <p:cNvSpPr txBox="1"/>
            <p:nvPr/>
          </p:nvSpPr>
          <p:spPr>
            <a:xfrm>
              <a:off x="5689597" y="3138312"/>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All Grains Land</a:t>
              </a:r>
            </a:p>
          </p:txBody>
        </p:sp>
        <p:sp>
          <p:nvSpPr>
            <p:cNvPr id="54" name="TextBox 53"/>
            <p:cNvSpPr txBox="1"/>
            <p:nvPr/>
          </p:nvSpPr>
          <p:spPr>
            <a:xfrm>
              <a:off x="5017911" y="3787426"/>
              <a:ext cx="1117601" cy="646331"/>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Coarse Grains Land</a:t>
              </a:r>
            </a:p>
          </p:txBody>
        </p:sp>
        <p:sp>
          <p:nvSpPr>
            <p:cNvPr id="55" name="TextBox 54"/>
            <p:cNvSpPr txBox="1"/>
            <p:nvPr/>
          </p:nvSpPr>
          <p:spPr>
            <a:xfrm>
              <a:off x="7049909" y="3132668"/>
              <a:ext cx="1117601" cy="215444"/>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Oilseeds Land</a:t>
              </a:r>
            </a:p>
          </p:txBody>
        </p:sp>
        <p:sp>
          <p:nvSpPr>
            <p:cNvPr id="56" name="TextBox 55"/>
            <p:cNvSpPr txBox="1"/>
            <p:nvPr/>
          </p:nvSpPr>
          <p:spPr>
            <a:xfrm>
              <a:off x="5672667" y="4741338"/>
              <a:ext cx="1230489"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Corn Area</a:t>
              </a:r>
            </a:p>
          </p:txBody>
        </p:sp>
        <p:sp>
          <p:nvSpPr>
            <p:cNvPr id="57" name="TextBox 56"/>
            <p:cNvSpPr txBox="1"/>
            <p:nvPr/>
          </p:nvSpPr>
          <p:spPr>
            <a:xfrm>
              <a:off x="5740399" y="5898448"/>
              <a:ext cx="1117601" cy="215444"/>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Corn Yield</a:t>
              </a:r>
            </a:p>
          </p:txBody>
        </p:sp>
        <p:sp>
          <p:nvSpPr>
            <p:cNvPr id="59" name="TextBox 58"/>
            <p:cNvSpPr txBox="1"/>
            <p:nvPr/>
          </p:nvSpPr>
          <p:spPr>
            <a:xfrm>
              <a:off x="5599286" y="5463824"/>
              <a:ext cx="1382892" cy="215444"/>
            </a:xfrm>
            <a:prstGeom prst="rect">
              <a:avLst/>
            </a:prstGeom>
            <a:solidFill>
              <a:srgbClr val="FF0000"/>
            </a:solidFill>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Corn Production</a:t>
              </a:r>
            </a:p>
          </p:txBody>
        </p:sp>
        <p:cxnSp>
          <p:nvCxnSpPr>
            <p:cNvPr id="62497" name="Straight Arrow Connector 59"/>
            <p:cNvCxnSpPr>
              <a:cxnSpLocks noChangeShapeType="1"/>
            </p:cNvCxnSpPr>
            <p:nvPr/>
          </p:nvCxnSpPr>
          <p:spPr bwMode="auto">
            <a:xfrm rot="5400000">
              <a:off x="6467143" y="2753099"/>
              <a:ext cx="166468" cy="603958"/>
            </a:xfrm>
            <a:prstGeom prst="straightConnector1">
              <a:avLst/>
            </a:prstGeom>
            <a:noFill/>
            <a:ln w="19050" algn="ctr">
              <a:solidFill>
                <a:srgbClr val="FF0000"/>
              </a:solidFill>
              <a:round/>
              <a:headEnd/>
              <a:tailEnd type="triangle" w="med" len="med"/>
            </a:ln>
          </p:spPr>
        </p:cxnSp>
        <p:cxnSp>
          <p:nvCxnSpPr>
            <p:cNvPr id="62498" name="Straight Arrow Connector 60"/>
            <p:cNvCxnSpPr>
              <a:cxnSpLocks noChangeShapeType="1"/>
            </p:cNvCxnSpPr>
            <p:nvPr/>
          </p:nvCxnSpPr>
          <p:spPr bwMode="auto">
            <a:xfrm rot="16200000" flipH="1">
              <a:off x="7150121" y="2674079"/>
              <a:ext cx="160824" cy="756354"/>
            </a:xfrm>
            <a:prstGeom prst="straightConnector1">
              <a:avLst/>
            </a:prstGeom>
            <a:noFill/>
            <a:ln w="19050" algn="ctr">
              <a:solidFill>
                <a:schemeClr val="tx1"/>
              </a:solidFill>
              <a:round/>
              <a:headEnd/>
              <a:tailEnd type="triangle" w="med" len="med"/>
            </a:ln>
          </p:spPr>
        </p:cxnSp>
        <p:cxnSp>
          <p:nvCxnSpPr>
            <p:cNvPr id="62499" name="Straight Arrow Connector 61"/>
            <p:cNvCxnSpPr>
              <a:cxnSpLocks noChangeShapeType="1"/>
            </p:cNvCxnSpPr>
            <p:nvPr/>
          </p:nvCxnSpPr>
          <p:spPr bwMode="auto">
            <a:xfrm rot="5400000">
              <a:off x="5803442" y="3342469"/>
              <a:ext cx="218227" cy="671686"/>
            </a:xfrm>
            <a:prstGeom prst="straightConnector1">
              <a:avLst/>
            </a:prstGeom>
            <a:noFill/>
            <a:ln w="19050" algn="ctr">
              <a:solidFill>
                <a:srgbClr val="FF0000"/>
              </a:solidFill>
              <a:round/>
              <a:headEnd/>
              <a:tailEnd type="triangle" w="med" len="med"/>
            </a:ln>
          </p:spPr>
        </p:cxnSp>
        <p:cxnSp>
          <p:nvCxnSpPr>
            <p:cNvPr id="62500" name="Straight Arrow Connector 62"/>
            <p:cNvCxnSpPr>
              <a:cxnSpLocks noChangeShapeType="1"/>
            </p:cNvCxnSpPr>
            <p:nvPr/>
          </p:nvCxnSpPr>
          <p:spPr bwMode="auto">
            <a:xfrm rot="16200000" flipH="1">
              <a:off x="6492064" y="3325533"/>
              <a:ext cx="235160" cy="722492"/>
            </a:xfrm>
            <a:prstGeom prst="straightConnector1">
              <a:avLst/>
            </a:prstGeom>
            <a:noFill/>
            <a:ln w="19050" algn="ctr">
              <a:solidFill>
                <a:schemeClr val="tx1"/>
              </a:solidFill>
              <a:round/>
              <a:headEnd/>
              <a:tailEnd type="triangle" w="med" len="med"/>
            </a:ln>
          </p:spPr>
        </p:cxnSp>
        <p:cxnSp>
          <p:nvCxnSpPr>
            <p:cNvPr id="62501" name="Straight Arrow Connector 63"/>
            <p:cNvCxnSpPr>
              <a:cxnSpLocks noChangeShapeType="1"/>
            </p:cNvCxnSpPr>
            <p:nvPr/>
          </p:nvCxnSpPr>
          <p:spPr bwMode="auto">
            <a:xfrm rot="16200000" flipH="1">
              <a:off x="5778522" y="4231947"/>
              <a:ext cx="307581" cy="711200"/>
            </a:xfrm>
            <a:prstGeom prst="straightConnector1">
              <a:avLst/>
            </a:prstGeom>
            <a:noFill/>
            <a:ln w="19050" algn="ctr">
              <a:solidFill>
                <a:srgbClr val="FF0000"/>
              </a:solidFill>
              <a:round/>
              <a:headEnd/>
              <a:tailEnd type="triangle" w="med" len="med"/>
            </a:ln>
          </p:spPr>
        </p:cxnSp>
        <p:cxnSp>
          <p:nvCxnSpPr>
            <p:cNvPr id="62502" name="Straight Arrow Connector 66"/>
            <p:cNvCxnSpPr>
              <a:cxnSpLocks noChangeShapeType="1"/>
            </p:cNvCxnSpPr>
            <p:nvPr/>
          </p:nvCxnSpPr>
          <p:spPr bwMode="auto">
            <a:xfrm rot="16200000" flipH="1">
              <a:off x="6143523" y="5316614"/>
              <a:ext cx="291599" cy="2820"/>
            </a:xfrm>
            <a:prstGeom prst="straightConnector1">
              <a:avLst/>
            </a:prstGeom>
            <a:noFill/>
            <a:ln w="19050" algn="ctr">
              <a:solidFill>
                <a:srgbClr val="FF0000"/>
              </a:solidFill>
              <a:round/>
              <a:headEnd/>
              <a:tailEnd type="triangle" w="med" len="med"/>
            </a:ln>
          </p:spPr>
        </p:cxnSp>
        <p:cxnSp>
          <p:nvCxnSpPr>
            <p:cNvPr id="62503" name="Straight Arrow Connector 70"/>
            <p:cNvCxnSpPr>
              <a:cxnSpLocks noChangeShapeType="1"/>
            </p:cNvCxnSpPr>
            <p:nvPr/>
          </p:nvCxnSpPr>
          <p:spPr bwMode="auto">
            <a:xfrm rot="16200000" flipV="1">
              <a:off x="6185376" y="5784624"/>
              <a:ext cx="219180" cy="8468"/>
            </a:xfrm>
            <a:prstGeom prst="straightConnector1">
              <a:avLst/>
            </a:prstGeom>
            <a:noFill/>
            <a:ln w="19050" algn="ctr">
              <a:solidFill>
                <a:srgbClr val="FF0000"/>
              </a:solidFill>
              <a:round/>
              <a:headEnd/>
              <a:tailEnd type="triangle" w="med" len="med"/>
            </a:ln>
          </p:spPr>
        </p:cxnSp>
        <p:sp>
          <p:nvSpPr>
            <p:cNvPr id="87" name="TextBox 86"/>
            <p:cNvSpPr txBox="1"/>
            <p:nvPr/>
          </p:nvSpPr>
          <p:spPr>
            <a:xfrm>
              <a:off x="4312356" y="4752625"/>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Other Coarse Grains</a:t>
              </a:r>
            </a:p>
          </p:txBody>
        </p:sp>
        <p:cxnSp>
          <p:nvCxnSpPr>
            <p:cNvPr id="62507" name="Straight Arrow Connector 91"/>
            <p:cNvCxnSpPr>
              <a:cxnSpLocks noChangeShapeType="1"/>
            </p:cNvCxnSpPr>
            <p:nvPr/>
          </p:nvCxnSpPr>
          <p:spPr bwMode="auto">
            <a:xfrm rot="5400000">
              <a:off x="5064501" y="4240414"/>
              <a:ext cx="318868" cy="705555"/>
            </a:xfrm>
            <a:prstGeom prst="straightConnector1">
              <a:avLst/>
            </a:prstGeom>
            <a:noFill/>
            <a:ln w="19050" algn="ctr">
              <a:solidFill>
                <a:schemeClr val="tx1"/>
              </a:solidFill>
              <a:round/>
              <a:headEnd/>
              <a:tailEnd type="triangle" w="med" len="med"/>
            </a:ln>
          </p:spPr>
        </p:cxnSp>
        <p:sp>
          <p:nvSpPr>
            <p:cNvPr id="93" name="TextBox 92"/>
            <p:cNvSpPr txBox="1"/>
            <p:nvPr/>
          </p:nvSpPr>
          <p:spPr>
            <a:xfrm>
              <a:off x="6412089" y="3804359"/>
              <a:ext cx="1117601" cy="646331"/>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Other     Grains Land</a:t>
              </a:r>
            </a:p>
          </p:txBody>
        </p:sp>
        <p:sp>
          <p:nvSpPr>
            <p:cNvPr id="108" name="TextBox 107"/>
            <p:cNvSpPr txBox="1"/>
            <p:nvPr/>
          </p:nvSpPr>
          <p:spPr>
            <a:xfrm>
              <a:off x="5627511" y="1631248"/>
              <a:ext cx="1117601" cy="430887"/>
            </a:xfrm>
            <a:prstGeom prst="rect">
              <a:avLst/>
            </a:prstGeom>
            <a:ln>
              <a:tailEnd type="triangle"/>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400" b="1" dirty="0">
                  <a:solidFill>
                    <a:srgbClr val="FFFFFF"/>
                  </a:solidFill>
                </a:rPr>
                <a:t>Harvested All Crops Land</a:t>
              </a:r>
            </a:p>
          </p:txBody>
        </p:sp>
        <p:cxnSp>
          <p:nvCxnSpPr>
            <p:cNvPr id="62514" name="Straight Arrow Connector 109"/>
            <p:cNvCxnSpPr>
              <a:cxnSpLocks noChangeShapeType="1"/>
            </p:cNvCxnSpPr>
            <p:nvPr/>
          </p:nvCxnSpPr>
          <p:spPr bwMode="auto">
            <a:xfrm rot="5400000">
              <a:off x="5701845" y="1846690"/>
              <a:ext cx="269022" cy="699913"/>
            </a:xfrm>
            <a:prstGeom prst="straightConnector1">
              <a:avLst/>
            </a:prstGeom>
            <a:noFill/>
            <a:ln w="19050" algn="ctr">
              <a:solidFill>
                <a:schemeClr val="tx1"/>
              </a:solidFill>
              <a:round/>
              <a:headEnd/>
              <a:tailEnd type="triangle" w="med" len="med"/>
            </a:ln>
          </p:spPr>
        </p:cxnSp>
        <p:cxnSp>
          <p:nvCxnSpPr>
            <p:cNvPr id="62515" name="Straight Arrow Connector 111"/>
            <p:cNvCxnSpPr>
              <a:cxnSpLocks noChangeShapeType="1"/>
            </p:cNvCxnSpPr>
            <p:nvPr/>
          </p:nvCxnSpPr>
          <p:spPr bwMode="auto">
            <a:xfrm rot="16200000" flipH="1">
              <a:off x="6387645" y="1860802"/>
              <a:ext cx="263378" cy="666044"/>
            </a:xfrm>
            <a:prstGeom prst="straightConnector1">
              <a:avLst/>
            </a:prstGeom>
            <a:noFill/>
            <a:ln w="19050" algn="ctr">
              <a:solidFill>
                <a:srgbClr val="FF0000"/>
              </a:solidFill>
              <a:round/>
              <a:headEnd/>
              <a:tailEnd type="triangle" w="med" len="med"/>
            </a:ln>
          </p:spPr>
        </p:cxnSp>
      </p:grpSp>
      <p:sp>
        <p:nvSpPr>
          <p:cNvPr id="62470" name="TextBox 126"/>
          <p:cNvSpPr txBox="1">
            <a:spLocks noChangeArrowheads="1"/>
          </p:cNvSpPr>
          <p:nvPr/>
        </p:nvSpPr>
        <p:spPr bwMode="auto">
          <a:xfrm>
            <a:off x="1076325" y="1139825"/>
            <a:ext cx="2200275" cy="609600"/>
          </a:xfrm>
          <a:prstGeom prst="rect">
            <a:avLst/>
          </a:prstGeom>
          <a:noFill/>
          <a:ln w="9525">
            <a:noFill/>
            <a:miter lim="800000"/>
            <a:headEnd/>
            <a:tailEnd/>
          </a:ln>
        </p:spPr>
        <p:txBody>
          <a:bodyPr lIns="0" tIns="0" rIns="0" bIns="0">
            <a:spAutoFit/>
          </a:bodyPr>
          <a:lstStyle/>
          <a:p>
            <a:pPr algn="ctr"/>
            <a:r>
              <a:rPr lang="en-US" sz="2000" b="1">
                <a:solidFill>
                  <a:srgbClr val="000000"/>
                </a:solidFill>
                <a:latin typeface="Calibri" pitchFamily="34" charset="0"/>
              </a:rPr>
              <a:t>Corn Production and Distribution Chain</a:t>
            </a:r>
          </a:p>
        </p:txBody>
      </p:sp>
      <p:sp>
        <p:nvSpPr>
          <p:cNvPr id="62471" name="TextBox 127"/>
          <p:cNvSpPr txBox="1">
            <a:spLocks noChangeArrowheads="1"/>
          </p:cNvSpPr>
          <p:nvPr/>
        </p:nvSpPr>
        <p:spPr bwMode="auto">
          <a:xfrm>
            <a:off x="5438775" y="1179513"/>
            <a:ext cx="2201863" cy="306387"/>
          </a:xfrm>
          <a:prstGeom prst="rect">
            <a:avLst/>
          </a:prstGeom>
          <a:noFill/>
          <a:ln w="9525">
            <a:noFill/>
            <a:miter lim="800000"/>
            <a:headEnd/>
            <a:tailEnd/>
          </a:ln>
        </p:spPr>
        <p:txBody>
          <a:bodyPr lIns="0" tIns="0" rIns="0" bIns="0">
            <a:spAutoFit/>
          </a:bodyPr>
          <a:lstStyle/>
          <a:p>
            <a:pPr algn="ctr"/>
            <a:r>
              <a:rPr lang="en-US" sz="2000" b="1">
                <a:solidFill>
                  <a:srgbClr val="000000"/>
                </a:solidFill>
                <a:latin typeface="Calibri" pitchFamily="34" charset="0"/>
              </a:rPr>
              <a:t>Land Use Chain</a:t>
            </a:r>
          </a:p>
        </p:txBody>
      </p:sp>
      <p:sp>
        <p:nvSpPr>
          <p:cNvPr id="62472" name="Rectangle 129"/>
          <p:cNvSpPr>
            <a:spLocks noChangeArrowheads="1"/>
          </p:cNvSpPr>
          <p:nvPr/>
        </p:nvSpPr>
        <p:spPr bwMode="auto">
          <a:xfrm>
            <a:off x="4699000" y="1155700"/>
            <a:ext cx="3997325" cy="5232400"/>
          </a:xfrm>
          <a:prstGeom prst="rect">
            <a:avLst/>
          </a:prstGeom>
          <a:noFill/>
          <a:ln w="9525" algn="ctr">
            <a:solidFill>
              <a:schemeClr val="tx1"/>
            </a:solidFill>
            <a:round/>
            <a:headEnd/>
            <a:tailEnd/>
          </a:ln>
        </p:spPr>
        <p:txBody>
          <a:bodyPr/>
          <a:lstStyle/>
          <a:p>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a:xfrm>
            <a:off x="228600" y="157163"/>
            <a:ext cx="8915400" cy="841375"/>
          </a:xfrm>
        </p:spPr>
        <p:txBody>
          <a:bodyPr lIns="0" tIns="0" rIns="0" bIns="0"/>
          <a:lstStyle/>
          <a:p>
            <a:r>
              <a:rPr lang="en-US" sz="3200" b="1" smtClean="0">
                <a:latin typeface="Calibri" pitchFamily="34" charset="0"/>
              </a:rPr>
              <a:t>Decomposition Results of Corn Use for Ethanol: Domestic Adjustments Account for Most Change</a:t>
            </a:r>
          </a:p>
        </p:txBody>
      </p:sp>
      <p:pic>
        <p:nvPicPr>
          <p:cNvPr id="63491" name="Picture 1"/>
          <p:cNvPicPr>
            <a:picLocks noChangeAspect="1" noChangeArrowheads="1"/>
          </p:cNvPicPr>
          <p:nvPr/>
        </p:nvPicPr>
        <p:blipFill>
          <a:blip r:embed="rId3" cstate="print"/>
          <a:srcRect/>
          <a:stretch>
            <a:fillRect/>
          </a:stretch>
        </p:blipFill>
        <p:spPr bwMode="auto">
          <a:xfrm>
            <a:off x="214313" y="1384300"/>
            <a:ext cx="8580437" cy="4283075"/>
          </a:xfrm>
          <a:prstGeom prst="rect">
            <a:avLst/>
          </a:prstGeom>
          <a:noFill/>
          <a:ln w="9525">
            <a:noFill/>
            <a:miter lim="800000"/>
            <a:headEnd/>
            <a:tailEnd/>
          </a:ln>
        </p:spPr>
      </p:pic>
      <p:sp>
        <p:nvSpPr>
          <p:cNvPr id="63492" name="Rectangle 14"/>
          <p:cNvSpPr>
            <a:spLocks noChangeArrowheads="1"/>
          </p:cNvSpPr>
          <p:nvPr/>
        </p:nvSpPr>
        <p:spPr bwMode="auto">
          <a:xfrm>
            <a:off x="203200" y="5586413"/>
            <a:ext cx="8704263" cy="1092200"/>
          </a:xfrm>
          <a:prstGeom prst="rect">
            <a:avLst/>
          </a:prstGeom>
          <a:noFill/>
          <a:ln w="9525">
            <a:noFill/>
            <a:miter lim="800000"/>
            <a:headEnd/>
            <a:tailEnd/>
          </a:ln>
        </p:spPr>
        <p:txBody>
          <a:bodyPr>
            <a:spAutoFit/>
          </a:bodyPr>
          <a:lstStyle/>
          <a:p>
            <a:pPr marL="228600" indent="-228600" eaLnBrk="1" hangingPunct="1">
              <a:spcBef>
                <a:spcPts val="600"/>
              </a:spcBef>
              <a:buClr>
                <a:srgbClr val="006600"/>
              </a:buClr>
              <a:buFont typeface="Wingdings" pitchFamily="2" charset="2"/>
              <a:buChar char="Ø"/>
            </a:pPr>
            <a:r>
              <a:rPr lang="en-US" sz="2000" b="1">
                <a:solidFill>
                  <a:srgbClr val="000000"/>
                </a:solidFill>
                <a:latin typeface="Calibri" pitchFamily="34" charset="0"/>
                <a:ea typeface="Calibri" pitchFamily="34" charset="0"/>
                <a:cs typeface="Times New Roman" pitchFamily="18" charset="0"/>
              </a:rPr>
              <a:t>Contribution across all years, 2001-2008</a:t>
            </a:r>
          </a:p>
          <a:p>
            <a:pPr marL="685800" lvl="1" indent="-228600" eaLnBrk="1" hangingPunct="1">
              <a:spcBef>
                <a:spcPts val="600"/>
              </a:spcBef>
              <a:buClr>
                <a:srgbClr val="006600"/>
              </a:buClr>
              <a:buFont typeface="Wingdings" pitchFamily="2" charset="2"/>
              <a:buChar char="Ø"/>
            </a:pPr>
            <a:r>
              <a:rPr lang="en-US" sz="2000" b="1">
                <a:solidFill>
                  <a:srgbClr val="000000"/>
                </a:solidFill>
                <a:latin typeface="Calibri" pitchFamily="34" charset="0"/>
                <a:ea typeface="Calibri" pitchFamily="34" charset="0"/>
                <a:cs typeface="Times New Roman" pitchFamily="18" charset="0"/>
              </a:rPr>
              <a:t> Domestic Reallocation:  85%; Production: 12%; </a:t>
            </a:r>
            <a:br>
              <a:rPr lang="en-US" sz="2000" b="1">
                <a:solidFill>
                  <a:srgbClr val="000000"/>
                </a:solidFill>
                <a:latin typeface="Calibri" pitchFamily="34" charset="0"/>
                <a:ea typeface="Calibri" pitchFamily="34" charset="0"/>
                <a:cs typeface="Times New Roman" pitchFamily="18" charset="0"/>
              </a:rPr>
            </a:br>
            <a:r>
              <a:rPr lang="en-US" sz="2000" b="1">
                <a:solidFill>
                  <a:srgbClr val="000000"/>
                </a:solidFill>
                <a:latin typeface="Calibri" pitchFamily="34" charset="0"/>
                <a:ea typeface="Calibri" pitchFamily="34" charset="0"/>
                <a:cs typeface="Times New Roman" pitchFamily="18" charset="0"/>
              </a:rPr>
              <a:t> Domestic Corn Use Share: 5%;  Corn Stock Withdrawals:  -2%;  </a:t>
            </a:r>
            <a:endParaRPr lang="en-US" sz="2000" b="1">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261938" y="1044575"/>
            <a:ext cx="8567737" cy="5678488"/>
          </a:xfrm>
          <a:prstGeom prst="rect">
            <a:avLst/>
          </a:prstGeom>
          <a:noFill/>
          <a:ln w="9525">
            <a:noFill/>
            <a:miter lim="800000"/>
            <a:headEnd/>
            <a:tailEnd/>
          </a:ln>
        </p:spPr>
        <p:txBody>
          <a:bodyPr lIns="0" tIns="0" rIns="0" bIns="0">
            <a:spAutoFit/>
          </a:bodyPr>
          <a:lstStyle/>
          <a:p>
            <a:pPr marL="119063" lvl="1" eaLnBrk="1" hangingPunct="1">
              <a:spcBef>
                <a:spcPts val="600"/>
              </a:spcBef>
              <a:buClr>
                <a:srgbClr val="006600"/>
              </a:buClr>
              <a:buFont typeface="Wingdings" pitchFamily="2" charset="2"/>
              <a:buChar char="Ø"/>
              <a:defRPr/>
            </a:pPr>
            <a:r>
              <a:rPr lang="en-US" sz="2400" b="1" dirty="0">
                <a:solidFill>
                  <a:srgbClr val="000000"/>
                </a:solidFill>
                <a:latin typeface="Calibri" pitchFamily="34" charset="0"/>
                <a:cs typeface="Arial" charset="0"/>
              </a:rPr>
              <a:t> </a:t>
            </a:r>
            <a:r>
              <a:rPr lang="en-US" sz="2000" b="1" dirty="0">
                <a:solidFill>
                  <a:srgbClr val="000000"/>
                </a:solidFill>
                <a:latin typeface="Calibri" pitchFamily="34" charset="0"/>
                <a:cs typeface="Arial" charset="0"/>
              </a:rPr>
              <a:t>The analysis of empirical data (2001-2008) indicates that:</a:t>
            </a:r>
          </a:p>
          <a:p>
            <a:pPr marL="512763" lvl="2" indent="-182563" eaLnBrk="1" hangingPunct="1">
              <a:spcBef>
                <a:spcPts val="600"/>
              </a:spcBef>
              <a:buClr>
                <a:srgbClr val="006600"/>
              </a:buClr>
              <a:buFont typeface="Arial" charset="0"/>
              <a:buChar char="•"/>
              <a:defRPr/>
            </a:pPr>
            <a:r>
              <a:rPr lang="en-US" sz="2000" b="1" dirty="0">
                <a:solidFill>
                  <a:srgbClr val="000000"/>
                </a:solidFill>
                <a:latin typeface="Calibri" pitchFamily="34" charset="0"/>
                <a:cs typeface="Arial" charset="0"/>
              </a:rPr>
              <a:t>Feedstock for ethanol expansion was mainly derived from domestic reallocations (85%) and increased yields (6%)</a:t>
            </a:r>
          </a:p>
          <a:p>
            <a:pPr marL="512763" lvl="2" indent="-182563" eaLnBrk="1" hangingPunct="1">
              <a:spcBef>
                <a:spcPts val="600"/>
              </a:spcBef>
              <a:buClr>
                <a:srgbClr val="006600"/>
              </a:buClr>
              <a:buFont typeface="Arial" charset="0"/>
              <a:buChar char="•"/>
              <a:defRPr/>
            </a:pPr>
            <a:r>
              <a:rPr lang="en-US" sz="2000" b="1" dirty="0">
                <a:solidFill>
                  <a:srgbClr val="000000"/>
                </a:solidFill>
                <a:latin typeface="Calibri" pitchFamily="34" charset="0"/>
                <a:cs typeface="Arial" charset="0"/>
              </a:rPr>
              <a:t>Empirical evidence does not support significant effects on:</a:t>
            </a:r>
          </a:p>
          <a:p>
            <a:pPr marL="969963" lvl="3" indent="-182563" eaLnBrk="1" hangingPunct="1">
              <a:spcBef>
                <a:spcPts val="600"/>
              </a:spcBef>
              <a:buClr>
                <a:srgbClr val="006600"/>
              </a:buClr>
              <a:buFont typeface="Arial" pitchFamily="34" charset="0"/>
              <a:buChar char="•"/>
              <a:defRPr/>
            </a:pPr>
            <a:r>
              <a:rPr lang="en-US" sz="2000" b="1" dirty="0">
                <a:solidFill>
                  <a:srgbClr val="000000"/>
                </a:solidFill>
                <a:latin typeface="Calibri" pitchFamily="34" charset="0"/>
                <a:cs typeface="Arial" charset="0"/>
              </a:rPr>
              <a:t>US commodity exports</a:t>
            </a:r>
          </a:p>
          <a:p>
            <a:pPr marL="969963" lvl="3" indent="-182563" eaLnBrk="1" hangingPunct="1">
              <a:spcBef>
                <a:spcPts val="600"/>
              </a:spcBef>
              <a:buClr>
                <a:srgbClr val="006600"/>
              </a:buClr>
              <a:buFont typeface="Arial" charset="0"/>
              <a:buChar char="•"/>
              <a:defRPr/>
            </a:pPr>
            <a:r>
              <a:rPr lang="en-US" sz="2000" b="1" dirty="0">
                <a:solidFill>
                  <a:srgbClr val="000000"/>
                </a:solidFill>
                <a:latin typeface="Calibri" pitchFamily="34" charset="0"/>
                <a:cs typeface="Arial" charset="0"/>
              </a:rPr>
              <a:t>Other crops or cropland expansion in the U.S.</a:t>
            </a:r>
          </a:p>
          <a:p>
            <a:pPr marL="55563" lvl="1" indent="-182563" eaLnBrk="1" hangingPunct="1">
              <a:spcBef>
                <a:spcPts val="600"/>
              </a:spcBef>
              <a:buClr>
                <a:srgbClr val="006600"/>
              </a:buClr>
              <a:buFont typeface="Wingdings" pitchFamily="2" charset="2"/>
              <a:buChar char="Ø"/>
              <a:defRPr/>
            </a:pPr>
            <a:r>
              <a:rPr lang="en-US" sz="2000" b="1" dirty="0">
                <a:solidFill>
                  <a:srgbClr val="000000"/>
                </a:solidFill>
                <a:latin typeface="Calibri" pitchFamily="34" charset="0"/>
                <a:cs typeface="Arial" charset="0"/>
              </a:rPr>
              <a:t> Understanding the interactions of policy with baseline trends is crucial to improve estimates of policy effects on land use</a:t>
            </a:r>
          </a:p>
          <a:p>
            <a:pPr marL="512763" lvl="2" indent="-182563" eaLnBrk="1" hangingPunct="1">
              <a:spcBef>
                <a:spcPts val="600"/>
              </a:spcBef>
              <a:buClr>
                <a:srgbClr val="006600"/>
              </a:buClr>
              <a:buFont typeface="Arial" charset="0"/>
              <a:buChar char="•"/>
              <a:defRPr/>
            </a:pPr>
            <a:r>
              <a:rPr lang="en-US" sz="2000" b="1" dirty="0">
                <a:solidFill>
                  <a:srgbClr val="000000"/>
                </a:solidFill>
                <a:latin typeface="Calibri" pitchFamily="34" charset="0"/>
                <a:cs typeface="Arial" charset="0"/>
              </a:rPr>
              <a:t>Models calibrated to historic data could not adequately capture implications of large, new changes in the economy (such as the 78 million ton increase in corn use for ethanol)</a:t>
            </a:r>
          </a:p>
          <a:p>
            <a:pPr marL="512763" lvl="2" indent="-182563" eaLnBrk="1" hangingPunct="1">
              <a:spcBef>
                <a:spcPts val="600"/>
              </a:spcBef>
              <a:buClr>
                <a:srgbClr val="006600"/>
              </a:buClr>
              <a:buFont typeface="Arial" charset="0"/>
              <a:buChar char="•"/>
              <a:defRPr/>
            </a:pPr>
            <a:r>
              <a:rPr lang="en-US" sz="2000" b="1" dirty="0">
                <a:solidFill>
                  <a:srgbClr val="000000"/>
                </a:solidFill>
                <a:latin typeface="Calibri" pitchFamily="34" charset="0"/>
                <a:cs typeface="Arial" charset="0"/>
              </a:rPr>
              <a:t>Analysis of the data can illustrate how the economy actually adjusted to biofuel policy that increased demand (and supply) of corn for ethanol </a:t>
            </a:r>
          </a:p>
          <a:p>
            <a:pPr marL="969963" lvl="3" indent="-182563" eaLnBrk="1" hangingPunct="1">
              <a:spcBef>
                <a:spcPts val="600"/>
              </a:spcBef>
              <a:buClr>
                <a:srgbClr val="006600"/>
              </a:buClr>
              <a:buFont typeface="Arial" charset="0"/>
              <a:buChar char="•"/>
              <a:defRPr/>
            </a:pPr>
            <a:r>
              <a:rPr lang="en-US" sz="2000" b="1" dirty="0">
                <a:solidFill>
                  <a:srgbClr val="000000"/>
                </a:solidFill>
                <a:latin typeface="Calibri" pitchFamily="34" charset="0"/>
                <a:cs typeface="Arial" charset="0"/>
              </a:rPr>
              <a:t>More detailed analysis of policy effects on prices is needed</a:t>
            </a:r>
            <a:endParaRPr lang="en-US" sz="2000" b="1" dirty="0" smtClean="0">
              <a:solidFill>
                <a:srgbClr val="000000"/>
              </a:solidFill>
              <a:latin typeface="Calibri" pitchFamily="34" charset="0"/>
              <a:cs typeface="Arial" charset="0"/>
            </a:endParaRPr>
          </a:p>
          <a:p>
            <a:pPr marL="55563" lvl="1" indent="-182563" eaLnBrk="1" hangingPunct="1">
              <a:spcBef>
                <a:spcPts val="600"/>
              </a:spcBef>
              <a:buClr>
                <a:srgbClr val="006600"/>
              </a:buClr>
              <a:buFont typeface="Wingdings" pitchFamily="2" charset="2"/>
              <a:buChar char="Ø"/>
              <a:defRPr/>
            </a:pPr>
            <a:r>
              <a:rPr lang="en-US" sz="2000" b="1" dirty="0" smtClean="0">
                <a:solidFill>
                  <a:srgbClr val="000000"/>
                </a:solidFill>
                <a:latin typeface="Calibri" pitchFamily="34" charset="0"/>
                <a:cs typeface="Arial" charset="0"/>
              </a:rPr>
              <a:t>The analysis suggests minimal to zero indirect land use change was induced by use of corn for ethanol over the last decade</a:t>
            </a:r>
            <a:endParaRPr lang="en-US" sz="2000" b="1" dirty="0">
              <a:solidFill>
                <a:srgbClr val="000000"/>
              </a:solidFill>
              <a:latin typeface="Calibri" pitchFamily="34" charset="0"/>
              <a:cs typeface="Arial" charset="0"/>
            </a:endParaRPr>
          </a:p>
        </p:txBody>
      </p:sp>
      <p:sp>
        <p:nvSpPr>
          <p:cNvPr id="64515" name="Rectangle 34"/>
          <p:cNvSpPr>
            <a:spLocks/>
          </p:cNvSpPr>
          <p:nvPr/>
        </p:nvSpPr>
        <p:spPr bwMode="auto">
          <a:xfrm>
            <a:off x="177800" y="177800"/>
            <a:ext cx="8834438" cy="841375"/>
          </a:xfrm>
          <a:prstGeom prst="rect">
            <a:avLst/>
          </a:prstGeom>
          <a:noFill/>
          <a:ln w="9525">
            <a:noFill/>
            <a:miter lim="800000"/>
            <a:headEnd/>
            <a:tailEnd/>
          </a:ln>
        </p:spPr>
        <p:txBody>
          <a:bodyPr lIns="0" tIns="0" rIns="0" bIns="0">
            <a:spAutoFit/>
          </a:bodyPr>
          <a:lstStyle/>
          <a:p>
            <a:pPr>
              <a:lnSpc>
                <a:spcPct val="85000"/>
              </a:lnSpc>
            </a:pPr>
            <a:r>
              <a:rPr lang="en-US" sz="3200" b="1">
                <a:solidFill>
                  <a:srgbClr val="006C3A"/>
                </a:solidFill>
                <a:latin typeface="Calibri" pitchFamily="34" charset="0"/>
              </a:rPr>
              <a:t>Conclusions: Decomposition analysis of empirical data does not support key ILUC assumptions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403225" y="236538"/>
            <a:ext cx="8229600" cy="487362"/>
          </a:xfrm>
        </p:spPr>
        <p:txBody>
          <a:bodyPr lIns="0" tIns="0" rIns="0" bIns="0">
            <a:spAutoFit/>
          </a:bodyPr>
          <a:lstStyle/>
          <a:p>
            <a:pPr algn="l"/>
            <a:r>
              <a:rPr lang="en-US" sz="3200" b="1" smtClean="0">
                <a:solidFill>
                  <a:srgbClr val="006600"/>
                </a:solidFill>
              </a:rPr>
              <a:t>Recommendations</a:t>
            </a:r>
          </a:p>
        </p:txBody>
      </p:sp>
      <p:sp>
        <p:nvSpPr>
          <p:cNvPr id="65539" name="Content Placeholder 2"/>
          <p:cNvSpPr>
            <a:spLocks noGrp="1"/>
          </p:cNvSpPr>
          <p:nvPr>
            <p:ph idx="1"/>
          </p:nvPr>
        </p:nvSpPr>
        <p:spPr>
          <a:xfrm>
            <a:off x="306388" y="703263"/>
            <a:ext cx="8577262" cy="6124575"/>
          </a:xfrm>
        </p:spPr>
        <p:txBody>
          <a:bodyPr>
            <a:spAutoFit/>
          </a:bodyPr>
          <a:lstStyle/>
          <a:p>
            <a:pPr>
              <a:lnSpc>
                <a:spcPct val="80000"/>
              </a:lnSpc>
            </a:pPr>
            <a:r>
              <a:rPr lang="en-US" sz="2200" dirty="0" smtClean="0"/>
              <a:t>Analysis of policy effects – considering intended and unintended costs and benefits (including actual land use and emissions) – needs to be updated frequently</a:t>
            </a:r>
          </a:p>
          <a:p>
            <a:pPr lvl="1">
              <a:lnSpc>
                <a:spcPct val="80000"/>
              </a:lnSpc>
            </a:pPr>
            <a:r>
              <a:rPr lang="en-US" sz="2000" dirty="0" smtClean="0"/>
              <a:t>Assess factors affecting progress toward meeting goals</a:t>
            </a:r>
          </a:p>
          <a:p>
            <a:pPr lvl="1">
              <a:lnSpc>
                <a:spcPct val="80000"/>
              </a:lnSpc>
            </a:pPr>
            <a:r>
              <a:rPr lang="en-US" sz="2000" dirty="0" smtClean="0"/>
              <a:t>Focus on manageable time horizons (4-6 years) </a:t>
            </a:r>
          </a:p>
          <a:p>
            <a:pPr lvl="1">
              <a:lnSpc>
                <a:spcPct val="80000"/>
              </a:lnSpc>
            </a:pPr>
            <a:r>
              <a:rPr lang="en-US" sz="2000" dirty="0" smtClean="0"/>
              <a:t>Consider regulatory options that reduce uncertainty and transaction costs, and facilitate evaluation of performance</a:t>
            </a:r>
          </a:p>
          <a:p>
            <a:pPr>
              <a:lnSpc>
                <a:spcPct val="80000"/>
              </a:lnSpc>
            </a:pPr>
            <a:r>
              <a:rPr lang="en-US" sz="2200" dirty="0" smtClean="0"/>
              <a:t>Apply the analysis of recent empirical evidence to adapt regulations to better fulfill goals for an effective, efficient, performance-based, LCFS</a:t>
            </a:r>
          </a:p>
          <a:p>
            <a:pPr>
              <a:lnSpc>
                <a:spcPct val="80000"/>
              </a:lnSpc>
            </a:pPr>
            <a:r>
              <a:rPr lang="en-US" sz="2200" dirty="0" smtClean="0"/>
              <a:t>Research is needed to clarify interactions among policy, shifting production, domestic and global markets. For example, to:</a:t>
            </a:r>
          </a:p>
          <a:p>
            <a:pPr lvl="1">
              <a:lnSpc>
                <a:spcPct val="80000"/>
              </a:lnSpc>
            </a:pPr>
            <a:r>
              <a:rPr lang="en-US" sz="2200" dirty="0" smtClean="0"/>
              <a:t>Better reflect trends and production capacities in baselines</a:t>
            </a:r>
          </a:p>
          <a:p>
            <a:pPr lvl="1">
              <a:lnSpc>
                <a:spcPct val="80000"/>
              </a:lnSpc>
            </a:pPr>
            <a:r>
              <a:rPr lang="en-US" sz="2200" dirty="0" smtClean="0"/>
              <a:t>Distinguish how current economy responded to “advance notice” (versus an imposed “demand shock” on prior economy) </a:t>
            </a:r>
          </a:p>
          <a:p>
            <a:pPr lvl="1">
              <a:lnSpc>
                <a:spcPct val="80000"/>
              </a:lnSpc>
            </a:pPr>
            <a:r>
              <a:rPr lang="en-US" sz="2200" dirty="0" smtClean="0"/>
              <a:t>Assess how an expanding production base interacts with cyclic markets, volatility and risks to disruption (from weather, policy)</a:t>
            </a:r>
          </a:p>
          <a:p>
            <a:pPr lvl="1">
              <a:lnSpc>
                <a:spcPct val="80000"/>
              </a:lnSpc>
            </a:pPr>
            <a:r>
              <a:rPr lang="en-US" sz="2200" dirty="0" smtClean="0"/>
              <a:t>Refine policy to provide incentives for improved efficiency, competitiveness and more sustainable land management practices</a:t>
            </a:r>
          </a:p>
          <a:p>
            <a:pPr>
              <a:lnSpc>
                <a:spcPct val="80000"/>
              </a:lnSpc>
            </a:pPr>
            <a:r>
              <a:rPr lang="en-US" sz="2400" dirty="0" smtClean="0"/>
              <a:t>The CARB ILUC approach needs to incorporate ongoing gains in knowledge and experience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smtClean="0"/>
              <a:t>References and Data Sources</a:t>
            </a:r>
          </a:p>
        </p:txBody>
      </p:sp>
      <p:sp>
        <p:nvSpPr>
          <p:cNvPr id="66563" name="Rectangle 5"/>
          <p:cNvSpPr>
            <a:spLocks noChangeArrowheads="1"/>
          </p:cNvSpPr>
          <p:nvPr/>
        </p:nvSpPr>
        <p:spPr bwMode="auto">
          <a:xfrm>
            <a:off x="450850" y="655638"/>
            <a:ext cx="8151813" cy="5356225"/>
          </a:xfrm>
          <a:prstGeom prst="rect">
            <a:avLst/>
          </a:prstGeom>
          <a:noFill/>
          <a:ln w="9525">
            <a:noFill/>
            <a:miter lim="800000"/>
            <a:headEnd/>
            <a:tailEnd/>
          </a:ln>
        </p:spPr>
        <p:txBody>
          <a:bodyPr anchor="ctr">
            <a:spAutoFit/>
          </a:bodyPr>
          <a:lstStyle/>
          <a:p>
            <a:pPr marL="342900" indent="-342900">
              <a:spcBef>
                <a:spcPct val="20000"/>
              </a:spcBef>
              <a:buFontTx/>
              <a:buAutoNum type="arabicPeriod"/>
            </a:pPr>
            <a:r>
              <a:rPr lang="en-US" sz="900"/>
              <a:t>Albrecht J. D. Francois and K. Schoors (2002) "A Shapley decomposition of carbon emissions without residuals", Energy Policy 30:727-736</a:t>
            </a:r>
          </a:p>
          <a:p>
            <a:pPr marL="342900" indent="-342900">
              <a:spcBef>
                <a:spcPct val="20000"/>
              </a:spcBef>
              <a:buFontTx/>
              <a:buAutoNum type="arabicPeriod"/>
            </a:pPr>
            <a:r>
              <a:rPr lang="en-US" sz="900"/>
              <a:t>Ang B.W. (2004) "Decomposition analysis for policymaking in energy: which is the preffered method", Energy Policy 32:1131-1139</a:t>
            </a:r>
          </a:p>
          <a:p>
            <a:pPr marL="342900" indent="-342900">
              <a:spcBef>
                <a:spcPct val="20000"/>
              </a:spcBef>
              <a:buFontTx/>
              <a:buAutoNum type="arabicPeriod"/>
            </a:pPr>
            <a:r>
              <a:rPr lang="en-US" sz="900"/>
              <a:t>Ang B.W. (2005) "The LMDI approach to decomposition analysis: a practical guide", Energy Policy 33:867-871</a:t>
            </a:r>
          </a:p>
          <a:p>
            <a:pPr marL="342900" indent="-342900">
              <a:spcBef>
                <a:spcPct val="20000"/>
              </a:spcBef>
              <a:buFontTx/>
              <a:buAutoNum type="arabicPeriod"/>
            </a:pPr>
            <a:r>
              <a:rPr lang="en-US" sz="900"/>
              <a:t>Ang B.W. and F.Q. Zhang (2000) "A survey of index decomposition analysis in energy and environmental studies", Energy 25:1149-1176</a:t>
            </a:r>
          </a:p>
          <a:p>
            <a:pPr marL="342900" indent="-342900">
              <a:spcBef>
                <a:spcPct val="20000"/>
              </a:spcBef>
              <a:buFontTx/>
              <a:buAutoNum type="arabicPeriod"/>
            </a:pPr>
            <a:r>
              <a:rPr lang="en-US" sz="900"/>
              <a:t>Ang B.W. and N. Liu (2007) "Handling zeros values in the logarithmic mean Divisia index decomposition approach", Energy Policy 35:238-246</a:t>
            </a:r>
          </a:p>
          <a:p>
            <a:pPr marL="342900" indent="-342900">
              <a:spcBef>
                <a:spcPct val="20000"/>
              </a:spcBef>
              <a:buFontTx/>
              <a:buAutoNum type="arabicPeriod"/>
            </a:pPr>
            <a:r>
              <a:rPr lang="en-US" sz="900"/>
              <a:t>Ang B.W., F.L. Liu and H. Chung (2004) "A generalized Fisher index approach to energy decomposition analysis", Energy Economics 26:757-763</a:t>
            </a:r>
          </a:p>
          <a:p>
            <a:pPr marL="342900" indent="-342900">
              <a:spcBef>
                <a:spcPct val="20000"/>
              </a:spcBef>
              <a:buFontTx/>
              <a:buAutoNum type="arabicPeriod"/>
            </a:pPr>
            <a:r>
              <a:rPr lang="en-US" sz="900"/>
              <a:t>Ang B.W., H.C. Huang and A.R. Wu (In Press) "Properties and linkages of some index decomposition analysis methods", Energy Policy</a:t>
            </a:r>
          </a:p>
          <a:p>
            <a:pPr marL="342900" indent="-342900">
              <a:spcBef>
                <a:spcPct val="20000"/>
              </a:spcBef>
              <a:buFontTx/>
              <a:buAutoNum type="arabicPeriod"/>
            </a:pPr>
            <a:r>
              <a:rPr lang="en-US" sz="900"/>
              <a:t>BRDI 2008. Biomass Research and Development Initiative (BRDI).  2008.  Increasing feedstock production for biofuels: economic drivers, environmental implications, and the role of research. Washington, DC. 146 p.  </a:t>
            </a:r>
          </a:p>
          <a:p>
            <a:pPr marL="342900" indent="-342900">
              <a:spcBef>
                <a:spcPct val="20000"/>
              </a:spcBef>
              <a:buFontTx/>
              <a:buAutoNum type="arabicPeriod"/>
            </a:pPr>
            <a:r>
              <a:rPr lang="en-US" sz="900"/>
              <a:t>Bremer V.R., A.J. Liska, T.J. Klopfenstein, G.E. Erickson, H.S. Yang, D.T. Walters and K.G. Cassman (2010) "Emission Savings in the Corn-Ethanol Life Cycle from Feeding Coproducts to Livestock", Technical Reports: Ecological Risk Assessment, Journal of Environmental Quality 39:1-11</a:t>
            </a:r>
          </a:p>
          <a:p>
            <a:pPr marL="342900" indent="-342900">
              <a:spcBef>
                <a:spcPct val="20000"/>
              </a:spcBef>
              <a:buFontTx/>
              <a:buAutoNum type="arabicPeriod"/>
            </a:pPr>
            <a:r>
              <a:rPr lang="en-US" sz="900"/>
              <a:t>CARD - Center for Agricultural and Rural Development (2010) "FAPRI - Food and Agricultural Research Institute - Model", http://www.fapri.iastate.edu/</a:t>
            </a:r>
          </a:p>
          <a:p>
            <a:pPr marL="342900" indent="-342900">
              <a:spcBef>
                <a:spcPct val="20000"/>
              </a:spcBef>
              <a:buFontTx/>
              <a:buAutoNum type="arabicPeriod"/>
            </a:pPr>
            <a:r>
              <a:rPr lang="en-US" sz="900"/>
              <a:t>CGTA - Center for Global Trade Analysis (2010) "GTAP - The Global Trade and Analysis Project", https://www.gtap.agecon.purdue.edu/default.asp</a:t>
            </a:r>
          </a:p>
          <a:p>
            <a:pPr marL="342900" indent="-342900">
              <a:spcBef>
                <a:spcPct val="20000"/>
              </a:spcBef>
              <a:buFontTx/>
              <a:buAutoNum type="arabicPeriod"/>
            </a:pPr>
            <a:r>
              <a:rPr lang="en-US" sz="900"/>
              <a:t>Chunbo M. and D.I. Stern (2008) "China's changing energy intensity trend: A decomposition analysis", Energy Economics 30:1037-1053</a:t>
            </a:r>
          </a:p>
          <a:p>
            <a:pPr marL="342900" indent="-342900">
              <a:spcBef>
                <a:spcPct val="20000"/>
              </a:spcBef>
              <a:buFontTx/>
              <a:buAutoNum type="arabicPeriod"/>
            </a:pPr>
            <a:r>
              <a:rPr lang="en-US" sz="900"/>
              <a:t>CRS - Congressional Research Service (2008) "Fuel Ethanol: Background and Public Policy Issues", CRS Report for Congress. Order Code RL33290</a:t>
            </a:r>
          </a:p>
          <a:p>
            <a:pPr marL="342900" indent="-342900">
              <a:spcBef>
                <a:spcPct val="20000"/>
              </a:spcBef>
              <a:buFontTx/>
              <a:buAutoNum type="arabicPeriod"/>
            </a:pPr>
            <a:r>
              <a:rPr lang="en-US" sz="900"/>
              <a:t>de Boer P. (2009) "Generalized Fisher index or Siegel-Shapley decomposition?", Energy Economics 31(5): 810-814 </a:t>
            </a:r>
          </a:p>
          <a:p>
            <a:pPr marL="342900" indent="-342900">
              <a:spcBef>
                <a:spcPct val="20000"/>
              </a:spcBef>
              <a:buFontTx/>
              <a:buAutoNum type="arabicPeriod"/>
            </a:pPr>
            <a:r>
              <a:rPr lang="en-US" sz="900"/>
              <a:t>EIA - United States Energy Information Administration (2003) "Status and Impact of State MTBE Bans", http://www.eia.doe.gov/oiaf/servicerpt/mtbeban/</a:t>
            </a:r>
          </a:p>
          <a:p>
            <a:pPr marL="342900" indent="-342900">
              <a:spcBef>
                <a:spcPct val="20000"/>
              </a:spcBef>
              <a:buFontTx/>
              <a:buAutoNum type="arabicPeriod"/>
            </a:pPr>
            <a:r>
              <a:rPr lang="en-US" sz="900"/>
              <a:t>FAO - Food and Agricultural Organization (2010) "FAOSTAT - Food and Agricultural Commodities Production", http://faostat.fao.org/site/339/default.aspx</a:t>
            </a:r>
          </a:p>
          <a:p>
            <a:pPr marL="342900" indent="-342900">
              <a:spcBef>
                <a:spcPct val="20000"/>
              </a:spcBef>
              <a:buFontTx/>
              <a:buAutoNum type="arabicPeriod"/>
            </a:pPr>
            <a:r>
              <a:rPr lang="en-US" sz="900"/>
              <a:t>Lenzen M. (2006) "Decomposition analysis and the mean-rate-of-change index", Applied Energy 83:185-198</a:t>
            </a:r>
          </a:p>
          <a:p>
            <a:pPr marL="342900" indent="-342900">
              <a:spcBef>
                <a:spcPct val="20000"/>
              </a:spcBef>
              <a:buFontTx/>
              <a:buAutoNum type="arabicPeriod"/>
            </a:pPr>
            <a:r>
              <a:rPr lang="en-US" sz="900"/>
              <a:t>Ma C. and D.I. Stern (2008) "China's changing energy intensity trend: A decomposition analysis", Energy Economics 30:1037-1053</a:t>
            </a:r>
          </a:p>
          <a:p>
            <a:pPr marL="342900" indent="-342900">
              <a:spcBef>
                <a:spcPct val="20000"/>
              </a:spcBef>
              <a:buFontTx/>
              <a:buAutoNum type="arabicPeriod"/>
            </a:pPr>
            <a:r>
              <a:rPr lang="en-US" sz="900"/>
              <a:t>Muller, M. T. Yelden and H. Schoonover (2008) "Food versus Fuel in the United States: Can Both Win in the Era of Ethanol", Institute for Agriculture And Trade Policy. http://www.iatp.org/iatp/publications.cfm?accountID=258&amp;refID=100001</a:t>
            </a:r>
          </a:p>
          <a:p>
            <a:pPr marL="342900" indent="-342900">
              <a:spcBef>
                <a:spcPct val="20000"/>
              </a:spcBef>
              <a:buFontTx/>
              <a:buAutoNum type="arabicPeriod"/>
            </a:pPr>
            <a:r>
              <a:rPr lang="en-US" sz="900"/>
              <a:t>RFA - Renewable Fuels Association (2010) "The Industry - Statistics", http://www.ethanolrfa.org/industry/statistics/</a:t>
            </a:r>
          </a:p>
          <a:p>
            <a:pPr marL="342900" indent="-342900">
              <a:spcBef>
                <a:spcPct val="20000"/>
              </a:spcBef>
              <a:buFontTx/>
              <a:buAutoNum type="arabicPeriod"/>
            </a:pPr>
            <a:r>
              <a:rPr lang="en-US" sz="900"/>
              <a:t>Searchinger T., R. Heimlich, R. A. Houghton, F. Dong, A. Elobeid, J. Fabiosa, S. Tokgoz, D. Hayes, and T. Yu (2008) “Use of U.S. Croplands for Biofuels Increases Greenhouse Gases Through Emissions from Land-Use Change”, Science 319 (5867):1238 - 1240</a:t>
            </a:r>
          </a:p>
          <a:p>
            <a:pPr marL="342900" indent="-342900">
              <a:spcBef>
                <a:spcPct val="20000"/>
              </a:spcBef>
              <a:buFontTx/>
              <a:buAutoNum type="arabicPeriod"/>
            </a:pPr>
            <a:r>
              <a:rPr lang="en-US" sz="900"/>
              <a:t> U.S. Department of Agriculture. 2009. Summary Report: 2007 National Resources Inventory, Natural Resources Conservation Service, Washington, DC, and Center for Survey Statistics and Methodology, Iowa State University, Ames, Iowa. 123 pages.</a:t>
            </a:r>
          </a:p>
          <a:p>
            <a:pPr marL="342900" indent="-342900">
              <a:spcBef>
                <a:spcPct val="20000"/>
              </a:spcBef>
              <a:buFontTx/>
              <a:buAutoNum type="arabicPeriod"/>
            </a:pPr>
            <a:r>
              <a:rPr lang="en-US" sz="900"/>
              <a:t>United States Department of Agriculture - USDA (2010) " Production, Supply and Distribution Online", http://www.fas.usda.gov/psdonline/</a:t>
            </a:r>
          </a:p>
          <a:p>
            <a:pPr marL="342900" indent="-342900">
              <a:spcBef>
                <a:spcPct val="20000"/>
              </a:spcBef>
              <a:buFontTx/>
              <a:buAutoNum type="arabicPeriod"/>
            </a:pPr>
            <a:r>
              <a:rPr lang="en-US" sz="900"/>
              <a:t>United States Department of Agriculture - USDA (2010a) " Feed Grains Database", http://www.ers.usda.gov/Data/FeedGrains/</a:t>
            </a:r>
          </a:p>
          <a:p>
            <a:pPr marL="342900" indent="-342900">
              <a:spcBef>
                <a:spcPct val="20000"/>
              </a:spcBef>
              <a:buFontTx/>
              <a:buAutoNum type="arabicPeriod"/>
            </a:pPr>
            <a:r>
              <a:rPr lang="en-US" sz="900"/>
              <a:t>Wood R. (2009) "Structural decomposition analysis Australia's greenhouse gas emissions", Energy Policy 37(1):4943-4948</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RNL template_0707">
  <a:themeElements>
    <a:clrScheme name="ORNL template_0707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fontScheme name="ORNL template_0707">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NL template_0707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7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7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7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7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7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7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7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7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7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7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RNL template_0704">
  <a:themeElements>
    <a:clrScheme name="1_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fontScheme name="1_ORNL template_070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1_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1_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1_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1_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1_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1_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1_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1_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1_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RNL template_0704">
  <a:themeElements>
    <a:clrScheme name="5_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fontScheme name="5_ORNL template_070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5_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5_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5_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5_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5_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5_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5_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5_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5_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radespace Charts">
  <a:themeElements>
    <a:clrScheme name="3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radespace Charts">
  <a:themeElements>
    <a:clrScheme name="4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4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4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4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4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4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4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4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4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4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radespace Charts">
  <a:themeElements>
    <a:clrScheme name="5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5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5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5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5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5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5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5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5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5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radespace Charts">
  <a:themeElements>
    <a:clrScheme name="6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6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6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6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6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6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6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6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6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6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radespace Charts">
  <a:themeElements>
    <a:clrScheme name="7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7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7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7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7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7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7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7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Tradespace Charts">
  <a:themeElements>
    <a:clrScheme name="8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8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8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8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8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8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8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8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8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8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8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Tradespace Charts">
  <a:themeElements>
    <a:clrScheme name="9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9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9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9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9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9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9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9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9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9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9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Tradespace Charts">
  <a:themeElements>
    <a:clrScheme name="10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0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0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0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0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0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0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0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0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0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0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RNL default 0812">
  <a:themeElements>
    <a:clrScheme name="3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3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3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Tradespace Charts">
  <a:themeElements>
    <a:clrScheme name="11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1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1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1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1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1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1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1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1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1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1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Tradespace Charts">
  <a:themeElements>
    <a:clrScheme name="12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2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2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2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2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2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2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2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2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2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2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_Tradespace Charts">
  <a:themeElements>
    <a:clrScheme name="13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3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3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3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3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3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3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3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3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3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3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Tradespace Charts">
  <a:themeElements>
    <a:clrScheme name="14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4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4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4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4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4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4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4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4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4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4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5_Tradespace Charts">
  <a:themeElements>
    <a:clrScheme name="15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5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5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5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5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5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5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5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5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5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5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6_Tradespace Charts">
  <a:themeElements>
    <a:clrScheme name="16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6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6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6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6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6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6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6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6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6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6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7_Tradespace Charts">
  <a:themeElements>
    <a:clrScheme name="17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7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7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7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7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7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7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7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7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7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7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8_Tradespace Charts">
  <a:themeElements>
    <a:clrScheme name="18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8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8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8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8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8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8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8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8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8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9_Tradespace Charts">
  <a:themeElements>
    <a:clrScheme name="19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9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9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9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9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9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9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9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9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9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9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0_Tradespace Charts">
  <a:themeElements>
    <a:clrScheme name="20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0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0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0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0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0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0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RNL default 0812">
  <a:themeElements>
    <a:clrScheme name="2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2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2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1_Tradespace Charts">
  <a:themeElements>
    <a:clrScheme name="21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1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1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1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1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1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1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1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1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1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1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2_Tradespace Charts">
  <a:themeElements>
    <a:clrScheme name="22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2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2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2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2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2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2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2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2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2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2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3_Tradespace Charts">
  <a:themeElements>
    <a:clrScheme name="23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3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3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3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3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3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3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3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3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3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3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4_Tradespace Charts">
  <a:themeElements>
    <a:clrScheme name="24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4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4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4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4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4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4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4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4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4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4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5_Tradespace Charts">
  <a:themeElements>
    <a:clrScheme name="25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5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5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5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5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5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5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5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5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5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5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6_Tradespace Charts">
  <a:themeElements>
    <a:clrScheme name="26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6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6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6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6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6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6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6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6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6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6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9_Tradespace Charts">
  <a:themeElements>
    <a:clrScheme name="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5_ORNL default 0812">
  <a:themeElements>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4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4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6_ORNL default 0812">
  <a:themeElements>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4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4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ORNL default 0812">
  <a:themeElements>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4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4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8_ORNL default 0812">
  <a:themeElements>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4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4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9_ORNL default 0812">
  <a:themeElements>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4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4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_ORNL template_0707">
  <a:themeElements>
    <a:clrScheme name="ORNL template_0707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fontScheme name="ORNL template_0707">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NL template_0707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7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7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7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7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7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7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7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7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7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7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NL template_0704">
  <a:themeElements>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fontScheme name="ORNL template_070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radespace Charts">
  <a:themeElements>
    <a:clrScheme name="1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radespace Charts">
  <a:themeElements>
    <a:clrScheme name="2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Tradespace Cha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Tradespace Chart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Tradespace Chart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Tradespace Chart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Tradespace Chart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Tradespace Chart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Tradespace Chart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Tradespace Chart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Tradespace Chart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Tradespace Chart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RNL default 0812">
  <a:themeElements>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4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4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Ward_Visit</Template>
  <TotalTime>7765</TotalTime>
  <Words>1504</Words>
  <Application>Microsoft Office PowerPoint</Application>
  <PresentationFormat>On-screen Show (4:3)</PresentationFormat>
  <Paragraphs>87</Paragraphs>
  <Slides>6</Slides>
  <Notes>3</Notes>
  <HiddenSlides>0</HiddenSlides>
  <MMClips>0</MMClips>
  <ScaleCrop>false</ScaleCrop>
  <HeadingPairs>
    <vt:vector size="4" baseType="variant">
      <vt:variant>
        <vt:lpstr>Design Template</vt:lpstr>
      </vt:variant>
      <vt:variant>
        <vt:i4>42</vt:i4>
      </vt:variant>
      <vt:variant>
        <vt:lpstr>Slide Titles</vt:lpstr>
      </vt:variant>
      <vt:variant>
        <vt:i4>6</vt:i4>
      </vt:variant>
    </vt:vector>
  </HeadingPairs>
  <TitlesOfParts>
    <vt:vector size="48" baseType="lpstr">
      <vt:lpstr>ORNL template_0707</vt:lpstr>
      <vt:lpstr>3_ORNL default 0812</vt:lpstr>
      <vt:lpstr>2_ORNL default 0812</vt:lpstr>
      <vt:lpstr>1_Custom Design</vt:lpstr>
      <vt:lpstr>Custom Design</vt:lpstr>
      <vt:lpstr>ORNL template_0704</vt:lpstr>
      <vt:lpstr>1_Tradespace Charts</vt:lpstr>
      <vt:lpstr>2_Tradespace Charts</vt:lpstr>
      <vt:lpstr>4_ORNL default 0812</vt:lpstr>
      <vt:lpstr>1_ORNL template_0704</vt:lpstr>
      <vt:lpstr>5_ORNL template_0704</vt:lpstr>
      <vt:lpstr>3_Tradespace Charts</vt:lpstr>
      <vt:lpstr>4_Tradespace Charts</vt:lpstr>
      <vt:lpstr>5_Tradespace Charts</vt:lpstr>
      <vt:lpstr>6_Tradespace Charts</vt:lpstr>
      <vt:lpstr>7_Tradespace Charts</vt:lpstr>
      <vt:lpstr>8_Tradespace Charts</vt:lpstr>
      <vt:lpstr>9_Tradespace Charts</vt:lpstr>
      <vt:lpstr>10_Tradespace Charts</vt:lpstr>
      <vt:lpstr>11_Tradespace Charts</vt:lpstr>
      <vt:lpstr>12_Tradespace Charts</vt:lpstr>
      <vt:lpstr>13_Tradespace Charts</vt:lpstr>
      <vt:lpstr>14_Tradespace Charts</vt:lpstr>
      <vt:lpstr>15_Tradespace Charts</vt:lpstr>
      <vt:lpstr>16_Tradespace Charts</vt:lpstr>
      <vt:lpstr>17_Tradespace Charts</vt:lpstr>
      <vt:lpstr>18_Tradespace Charts</vt:lpstr>
      <vt:lpstr>19_Tradespace Charts</vt:lpstr>
      <vt:lpstr>20_Tradespace Charts</vt:lpstr>
      <vt:lpstr>21_Tradespace Charts</vt:lpstr>
      <vt:lpstr>22_Tradespace Charts</vt:lpstr>
      <vt:lpstr>23_Tradespace Charts</vt:lpstr>
      <vt:lpstr>24_Tradespace Charts</vt:lpstr>
      <vt:lpstr>25_Tradespace Charts</vt:lpstr>
      <vt:lpstr>26_Tradespace Charts</vt:lpstr>
      <vt:lpstr>29_Tradespace Charts</vt:lpstr>
      <vt:lpstr>5_ORNL default 0812</vt:lpstr>
      <vt:lpstr>6_ORNL default 0812</vt:lpstr>
      <vt:lpstr>7_ORNL default 0812</vt:lpstr>
      <vt:lpstr>8_ORNL default 0812</vt:lpstr>
      <vt:lpstr>9_ORNL default 0812</vt:lpstr>
      <vt:lpstr>1_ORNL template_0707</vt:lpstr>
      <vt:lpstr>Decomposition Analysis of U.S. Corn Use for Ethanol Production from 2001-2008</vt:lpstr>
      <vt:lpstr>Decomposition Analysis of Empirical Corn Use for Ethanol Data with LMDI I: Linkages in the Chain </vt:lpstr>
      <vt:lpstr>Decomposition Results of Corn Use for Ethanol: Domestic Adjustments Account for Most Change</vt:lpstr>
      <vt:lpstr>Slide 4</vt:lpstr>
      <vt:lpstr>Recommendations</vt:lpstr>
      <vt:lpstr>References and Data Sources</vt:lpstr>
    </vt:vector>
  </TitlesOfParts>
  <Company>ORNL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Gbadebo Oladosu</dc:creator>
  <cp:lastModifiedBy>Jim Lane</cp:lastModifiedBy>
  <cp:revision>830</cp:revision>
  <dcterms:created xsi:type="dcterms:W3CDTF">2010-10-22T09:47:47Z</dcterms:created>
  <dcterms:modified xsi:type="dcterms:W3CDTF">2010-10-22T09:53:15Z</dcterms:modified>
</cp:coreProperties>
</file>